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5.xml" ContentType="application/vnd.openxmlformats-officedocument.presentationml.slide+xml"/>
  <Override PartName="/ppt/slides/slide4.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2.xml" ContentType="application/vnd.openxmlformats-officedocument.presentationml.slideMaster+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6" r:id="rId2"/>
  </p:sldMasterIdLst>
  <p:notesMasterIdLst>
    <p:notesMasterId r:id="rId10"/>
  </p:notesMasterIdLst>
  <p:sldIdLst>
    <p:sldId id="256" r:id="rId3"/>
    <p:sldId id="257" r:id="rId4"/>
    <p:sldId id="258" r:id="rId5"/>
    <p:sldId id="259" r:id="rId6"/>
    <p:sldId id="260" r:id="rId7"/>
    <p:sldId id="261" r:id="rId8"/>
    <p:sldId id="262" r:id="rId9"/>
  </p:sldIdLst>
  <p:sldSz cx="30275213" cy="42803763"/>
  <p:notesSz cx="14224000" cy="201041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A87"/>
    <a:srgbClr val="83D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53" autoAdjust="0"/>
  </p:normalViewPr>
  <p:slideViewPr>
    <p:cSldViewPr snapToGrid="0">
      <p:cViewPr varScale="1">
        <p:scale>
          <a:sx n="25" d="100"/>
          <a:sy n="25" d="100"/>
        </p:scale>
        <p:origin x="4032"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18" Type="http://schemas.openxmlformats.org/officeDocument/2006/relationships/customXml" Target="../customXml/item4.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customXml" Target="../customXml/item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pPr algn="ctr">
              <a:buNone/>
            </a:pPr>
            <a:r>
              <a:rPr lang="en-US" sz="4400" b="0" strike="noStrike" spc="-1">
                <a:latin typeface="Calibri"/>
              </a:rPr>
              <a:t>Click to move the slide</a:t>
            </a:r>
          </a:p>
        </p:txBody>
      </p:sp>
      <p:sp>
        <p:nvSpPr>
          <p:cNvPr id="5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Calibri"/>
              </a:rPr>
              <a:t>Click to edit the notes format</a:t>
            </a:r>
          </a:p>
        </p:txBody>
      </p:sp>
      <p:sp>
        <p:nvSpPr>
          <p:cNvPr id="52"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Calibri"/>
              </a:rPr>
              <a:t>&lt;header&gt;</a:t>
            </a:r>
          </a:p>
        </p:txBody>
      </p:sp>
      <p:sp>
        <p:nvSpPr>
          <p:cNvPr id="53" name="PlaceHolder 4"/>
          <p:cNvSpPr>
            <a:spLocks noGrp="1"/>
          </p:cNvSpPr>
          <p:nvPr>
            <p:ph type="dt" idx="4"/>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Calibri"/>
              </a:defRPr>
            </a:lvl1pPr>
          </a:lstStyle>
          <a:p>
            <a:pPr algn="r">
              <a:buNone/>
            </a:pPr>
            <a:r>
              <a:rPr lang="en-US" sz="1400" b="0" strike="noStrike" spc="-1">
                <a:latin typeface="Calibri"/>
              </a:rPr>
              <a:t>&lt;date/time&gt;</a:t>
            </a:r>
          </a:p>
        </p:txBody>
      </p:sp>
      <p:sp>
        <p:nvSpPr>
          <p:cNvPr id="54" name="PlaceHolder 5"/>
          <p:cNvSpPr>
            <a:spLocks noGrp="1"/>
          </p:cNvSpPr>
          <p:nvPr>
            <p:ph type="ftr" idx="5"/>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Calibri"/>
              </a:defRPr>
            </a:lvl1pPr>
          </a:lstStyle>
          <a:p>
            <a:r>
              <a:rPr lang="en-US" sz="1400" b="0" strike="noStrike" spc="-1">
                <a:latin typeface="Calibri"/>
              </a:rPr>
              <a:t>&lt;footer&gt;</a:t>
            </a:r>
          </a:p>
        </p:txBody>
      </p:sp>
      <p:sp>
        <p:nvSpPr>
          <p:cNvPr id="55" name="PlaceHolder 6"/>
          <p:cNvSpPr>
            <a:spLocks noGrp="1"/>
          </p:cNvSpPr>
          <p:nvPr>
            <p:ph type="sldNum" idx="6"/>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Calibri"/>
              </a:defRPr>
            </a:lvl1pPr>
          </a:lstStyle>
          <a:p>
            <a:pPr algn="r">
              <a:buNone/>
            </a:pPr>
            <a:fld id="{8B984888-15D4-4749-A244-8223F7F33618}" type="slidenum">
              <a:rPr lang="en-US" sz="1400" b="0" strike="noStrike" spc="-1">
                <a:latin typeface="Calibri"/>
              </a:rPr>
              <a:t>‹Nr.›</a:t>
            </a:fld>
            <a:endParaRPr lang="en-US" sz="1400" b="0" strike="noStrike" spc="-1">
              <a:latin typeface="Calibri"/>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51113" y="763588"/>
            <a:ext cx="2668587" cy="37719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6"/>
          </p:nvPr>
        </p:nvSpPr>
        <p:spPr/>
        <p:txBody>
          <a:bodyPr/>
          <a:lstStyle/>
          <a:p>
            <a:pPr algn="r">
              <a:buNone/>
            </a:pPr>
            <a:fld id="{8B984888-15D4-4749-A244-8223F7F33618}" type="slidenum">
              <a:rPr lang="en-US" sz="1400" b="0" strike="noStrike" spc="-1" smtClean="0">
                <a:latin typeface="Calibri"/>
              </a:rPr>
              <a:t>1</a:t>
            </a:fld>
            <a:endParaRPr lang="en-US" sz="1400" b="0" strike="noStrike" spc="-1">
              <a:latin typeface="Calibri"/>
            </a:endParaRPr>
          </a:p>
        </p:txBody>
      </p:sp>
    </p:spTree>
    <p:extLst>
      <p:ext uri="{BB962C8B-B14F-4D97-AF65-F5344CB8AC3E}">
        <p14:creationId xmlns:p14="http://schemas.microsoft.com/office/powerpoint/2010/main" val="382325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lakatgrundlage 1">
    <p:spTree>
      <p:nvGrpSpPr>
        <p:cNvPr id="1" name=""/>
        <p:cNvGrpSpPr/>
        <p:nvPr/>
      </p:nvGrpSpPr>
      <p:grpSpPr>
        <a:xfrm>
          <a:off x="0" y="0"/>
          <a:ext cx="0" cy="0"/>
          <a:chOff x="0" y="0"/>
          <a:chExt cx="0" cy="0"/>
        </a:xfrm>
      </p:grpSpPr>
      <p:sp>
        <p:nvSpPr>
          <p:cNvPr id="23" name="Textplatzhalter 68">
            <a:extLst>
              <a:ext uri="{FF2B5EF4-FFF2-40B4-BE49-F238E27FC236}">
                <a16:creationId xmlns:a16="http://schemas.microsoft.com/office/drawing/2014/main" id="{50A41F2C-6B9B-44F1-92F0-289EA52B243B}"/>
              </a:ext>
            </a:extLst>
          </p:cNvPr>
          <p:cNvSpPr txBox="1">
            <a:spLocks/>
          </p:cNvSpPr>
          <p:nvPr userDrawn="1"/>
        </p:nvSpPr>
        <p:spPr>
          <a:xfrm>
            <a:off x="1800000" y="4144963"/>
            <a:ext cx="17119917" cy="1341437"/>
          </a:xfrm>
          <a:prstGeom prst="rect">
            <a:avLst/>
          </a:prstGeom>
        </p:spPr>
        <p:txBody>
          <a:bodyPr/>
          <a:lstStyle>
            <a:lvl1pPr marL="27000" marR="0" indent="0" algn="l" defTabSz="914400" rtl="0" eaLnBrk="1" fontAlgn="auto" latinLnBrk="0" hangingPunct="1">
              <a:lnSpc>
                <a:spcPct val="100000"/>
              </a:lnSpc>
              <a:spcBef>
                <a:spcPts val="266"/>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940" spc="-1" dirty="0">
              <a:solidFill>
                <a:prstClr val="black"/>
              </a:solidFill>
              <a:latin typeface="Calibri"/>
            </a:endParaRPr>
          </a:p>
        </p:txBody>
      </p:sp>
      <p:sp>
        <p:nvSpPr>
          <p:cNvPr id="30" name="Textplatzhalter 29">
            <a:extLst>
              <a:ext uri="{FF2B5EF4-FFF2-40B4-BE49-F238E27FC236}">
                <a16:creationId xmlns:a16="http://schemas.microsoft.com/office/drawing/2014/main" id="{C76C5CF1-D64D-4006-B927-AB01A95F950E}"/>
              </a:ext>
            </a:extLst>
          </p:cNvPr>
          <p:cNvSpPr>
            <a:spLocks noGrp="1"/>
          </p:cNvSpPr>
          <p:nvPr>
            <p:ph type="body" sz="quarter" idx="10" hasCustomPrompt="1"/>
          </p:nvPr>
        </p:nvSpPr>
        <p:spPr>
          <a:xfrm>
            <a:off x="1640672" y="5558946"/>
            <a:ext cx="26991730" cy="896096"/>
          </a:xfrm>
          <a:prstGeom prst="rect">
            <a:avLst/>
          </a:prstGeom>
        </p:spPr>
        <p:txBody>
          <a:bodyPr>
            <a:normAutofit/>
          </a:bodyPr>
          <a:lstStyle>
            <a:lvl1pPr marL="0" indent="0">
              <a:buNone/>
              <a:defRPr sz="5400">
                <a:solidFill>
                  <a:srgbClr val="83D25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a:t>Untertitel</a:t>
            </a:r>
            <a:endParaRPr lang="de-DE" dirty="0"/>
          </a:p>
        </p:txBody>
      </p:sp>
      <p:sp>
        <p:nvSpPr>
          <p:cNvPr id="54" name="Titel 53">
            <a:extLst>
              <a:ext uri="{FF2B5EF4-FFF2-40B4-BE49-F238E27FC236}">
                <a16:creationId xmlns:a16="http://schemas.microsoft.com/office/drawing/2014/main" id="{25BE1E97-EA41-44C3-A33A-39CFC4162160}"/>
              </a:ext>
            </a:extLst>
          </p:cNvPr>
          <p:cNvSpPr>
            <a:spLocks noGrp="1"/>
          </p:cNvSpPr>
          <p:nvPr>
            <p:ph type="title" hasCustomPrompt="1"/>
          </p:nvPr>
        </p:nvSpPr>
        <p:spPr>
          <a:xfrm>
            <a:off x="1646450" y="4144962"/>
            <a:ext cx="16122565" cy="1239402"/>
          </a:xfrm>
          <a:prstGeom prst="rect">
            <a:avLst/>
          </a:prstGeom>
        </p:spPr>
        <p:txBody>
          <a:bodyPr/>
          <a:lstStyle>
            <a:lvl1pPr>
              <a:defRPr sz="8000">
                <a:solidFill>
                  <a:srgbClr val="306A87"/>
                </a:solidFill>
                <a:latin typeface="Barlow SemiBold" panose="00000700000000000000" pitchFamily="2" charset="0"/>
              </a:defRPr>
            </a:lvl1pPr>
          </a:lstStyle>
          <a:p>
            <a:r>
              <a:rPr lang="de-DE" dirty="0"/>
              <a:t>Titel des Forschungsprojekts</a:t>
            </a:r>
          </a:p>
        </p:txBody>
      </p:sp>
      <p:sp>
        <p:nvSpPr>
          <p:cNvPr id="58" name="Textplatzhalter 31">
            <a:extLst>
              <a:ext uri="{FF2B5EF4-FFF2-40B4-BE49-F238E27FC236}">
                <a16:creationId xmlns:a16="http://schemas.microsoft.com/office/drawing/2014/main" id="{956B5D77-4F74-4A3F-B56D-A421EF65A7B7}"/>
              </a:ext>
            </a:extLst>
          </p:cNvPr>
          <p:cNvSpPr>
            <a:spLocks noGrp="1"/>
          </p:cNvSpPr>
          <p:nvPr>
            <p:ph type="body" sz="quarter" idx="12" hasCustomPrompt="1"/>
          </p:nvPr>
        </p:nvSpPr>
        <p:spPr>
          <a:xfrm>
            <a:off x="1642811" y="10075147"/>
            <a:ext cx="12792368" cy="4329642"/>
          </a:xfrm>
          <a:prstGeom prst="rect">
            <a:avLst/>
          </a:prstGeom>
        </p:spPr>
        <p:txBody>
          <a:bodyPr/>
          <a:lstStyle>
            <a:lvl1pPr marL="0" indent="0" algn="just">
              <a:buNone/>
              <a:defRPr sz="280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endParaRPr lang="de-DE" dirty="0"/>
          </a:p>
        </p:txBody>
      </p:sp>
      <p:sp>
        <p:nvSpPr>
          <p:cNvPr id="59" name="Textplatzhalter 31">
            <a:extLst>
              <a:ext uri="{FF2B5EF4-FFF2-40B4-BE49-F238E27FC236}">
                <a16:creationId xmlns:a16="http://schemas.microsoft.com/office/drawing/2014/main" id="{FFB2B925-BF02-4BE5-91FA-5D68B32A69B0}"/>
              </a:ext>
            </a:extLst>
          </p:cNvPr>
          <p:cNvSpPr>
            <a:spLocks noGrp="1"/>
          </p:cNvSpPr>
          <p:nvPr>
            <p:ph type="body" sz="quarter" idx="13" hasCustomPrompt="1"/>
          </p:nvPr>
        </p:nvSpPr>
        <p:spPr>
          <a:xfrm>
            <a:off x="15524898" y="10072096"/>
            <a:ext cx="5974354" cy="10076942"/>
          </a:xfrm>
          <a:prstGeom prst="rect">
            <a:avLst/>
          </a:prstGeom>
        </p:spPr>
        <p:txBody>
          <a:bodyPr/>
          <a:lstStyle>
            <a:lvl1pPr marL="0" indent="0" algn="just">
              <a:buNone/>
              <a:defRPr sz="280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p>
        </p:txBody>
      </p:sp>
      <p:sp>
        <p:nvSpPr>
          <p:cNvPr id="61" name="Textplatzhalter 31">
            <a:extLst>
              <a:ext uri="{FF2B5EF4-FFF2-40B4-BE49-F238E27FC236}">
                <a16:creationId xmlns:a16="http://schemas.microsoft.com/office/drawing/2014/main" id="{13BACBFB-9331-4FFB-BD6A-211BC362AA1A}"/>
              </a:ext>
            </a:extLst>
          </p:cNvPr>
          <p:cNvSpPr>
            <a:spLocks noGrp="1"/>
          </p:cNvSpPr>
          <p:nvPr>
            <p:ph type="body" sz="quarter" idx="15" hasCustomPrompt="1"/>
          </p:nvPr>
        </p:nvSpPr>
        <p:spPr>
          <a:xfrm>
            <a:off x="1642811" y="23106692"/>
            <a:ext cx="12793526" cy="11929746"/>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a:t>
            </a:r>
          </a:p>
        </p:txBody>
      </p:sp>
      <p:sp>
        <p:nvSpPr>
          <p:cNvPr id="65" name="Textplatzhalter 31">
            <a:extLst>
              <a:ext uri="{FF2B5EF4-FFF2-40B4-BE49-F238E27FC236}">
                <a16:creationId xmlns:a16="http://schemas.microsoft.com/office/drawing/2014/main" id="{8488AC35-0490-407D-9611-79046F67D969}"/>
              </a:ext>
            </a:extLst>
          </p:cNvPr>
          <p:cNvSpPr>
            <a:spLocks noGrp="1"/>
          </p:cNvSpPr>
          <p:nvPr>
            <p:ph type="body" sz="quarter" idx="11" hasCustomPrompt="1"/>
          </p:nvPr>
        </p:nvSpPr>
        <p:spPr>
          <a:xfrm>
            <a:off x="1646450" y="6827655"/>
            <a:ext cx="26991730" cy="597151"/>
          </a:xfrm>
          <a:prstGeom prst="rect">
            <a:avLst/>
          </a:prstGeom>
        </p:spPr>
        <p:txBody>
          <a:bodyPr/>
          <a:lstStyle>
            <a:lvl1pPr marL="0" indent="0">
              <a:buNone/>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err="1"/>
              <a:t>Autor:in</a:t>
            </a:r>
            <a:r>
              <a:rPr lang="de-DE" dirty="0"/>
              <a:t> 1, </a:t>
            </a:r>
            <a:r>
              <a:rPr lang="de-DE" dirty="0" err="1"/>
              <a:t>Autor:in</a:t>
            </a:r>
            <a:r>
              <a:rPr lang="de-DE" dirty="0"/>
              <a:t> 2, </a:t>
            </a:r>
            <a:r>
              <a:rPr lang="de-DE" dirty="0" err="1"/>
              <a:t>Autor:in</a:t>
            </a:r>
            <a:r>
              <a:rPr lang="de-DE" dirty="0"/>
              <a:t> 3</a:t>
            </a:r>
          </a:p>
        </p:txBody>
      </p:sp>
      <p:sp>
        <p:nvSpPr>
          <p:cNvPr id="3" name="Textplatzhalter 2">
            <a:extLst>
              <a:ext uri="{FF2B5EF4-FFF2-40B4-BE49-F238E27FC236}">
                <a16:creationId xmlns:a16="http://schemas.microsoft.com/office/drawing/2014/main" id="{64C812BF-B236-4405-BAD9-3FE481A7743C}"/>
              </a:ext>
            </a:extLst>
          </p:cNvPr>
          <p:cNvSpPr>
            <a:spLocks noGrp="1"/>
          </p:cNvSpPr>
          <p:nvPr>
            <p:ph type="body" sz="quarter" idx="16" hasCustomPrompt="1"/>
          </p:nvPr>
        </p:nvSpPr>
        <p:spPr>
          <a:xfrm>
            <a:off x="3546476"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28" name="Textplatzhalter 2">
            <a:extLst>
              <a:ext uri="{FF2B5EF4-FFF2-40B4-BE49-F238E27FC236}">
                <a16:creationId xmlns:a16="http://schemas.microsoft.com/office/drawing/2014/main" id="{969F3CC0-1BC1-440B-9920-C0A4A9EDDD3B}"/>
              </a:ext>
            </a:extLst>
          </p:cNvPr>
          <p:cNvSpPr>
            <a:spLocks noGrp="1"/>
          </p:cNvSpPr>
          <p:nvPr>
            <p:ph type="body" sz="quarter" idx="17" hasCustomPrompt="1"/>
          </p:nvPr>
        </p:nvSpPr>
        <p:spPr>
          <a:xfrm>
            <a:off x="3546476"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29" name="Textplatzhalter 2">
            <a:extLst>
              <a:ext uri="{FF2B5EF4-FFF2-40B4-BE49-F238E27FC236}">
                <a16:creationId xmlns:a16="http://schemas.microsoft.com/office/drawing/2014/main" id="{97044350-D506-499C-B9A4-24ED2DAF7F08}"/>
              </a:ext>
            </a:extLst>
          </p:cNvPr>
          <p:cNvSpPr>
            <a:spLocks noGrp="1"/>
          </p:cNvSpPr>
          <p:nvPr>
            <p:ph type="body" sz="quarter" idx="18" hasCustomPrompt="1"/>
          </p:nvPr>
        </p:nvSpPr>
        <p:spPr>
          <a:xfrm>
            <a:off x="3546476"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31" name="Textplatzhalter 2">
            <a:extLst>
              <a:ext uri="{FF2B5EF4-FFF2-40B4-BE49-F238E27FC236}">
                <a16:creationId xmlns:a16="http://schemas.microsoft.com/office/drawing/2014/main" id="{BA8EC69B-BEBF-43E1-BBA0-6579DB5778D9}"/>
              </a:ext>
            </a:extLst>
          </p:cNvPr>
          <p:cNvSpPr>
            <a:spLocks noGrp="1"/>
          </p:cNvSpPr>
          <p:nvPr>
            <p:ph type="body" sz="quarter" idx="19" hasCustomPrompt="1"/>
          </p:nvPr>
        </p:nvSpPr>
        <p:spPr>
          <a:xfrm>
            <a:off x="9299083"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32" name="Textplatzhalter 2">
            <a:extLst>
              <a:ext uri="{FF2B5EF4-FFF2-40B4-BE49-F238E27FC236}">
                <a16:creationId xmlns:a16="http://schemas.microsoft.com/office/drawing/2014/main" id="{A08178D3-AEE9-4A70-BB97-1D26CFE6AF25}"/>
              </a:ext>
            </a:extLst>
          </p:cNvPr>
          <p:cNvSpPr>
            <a:spLocks noGrp="1"/>
          </p:cNvSpPr>
          <p:nvPr>
            <p:ph type="body" sz="quarter" idx="20" hasCustomPrompt="1"/>
          </p:nvPr>
        </p:nvSpPr>
        <p:spPr>
          <a:xfrm>
            <a:off x="9299083"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33" name="Textplatzhalter 2">
            <a:extLst>
              <a:ext uri="{FF2B5EF4-FFF2-40B4-BE49-F238E27FC236}">
                <a16:creationId xmlns:a16="http://schemas.microsoft.com/office/drawing/2014/main" id="{B3D198F7-8E83-4F8A-87C2-90A749DA8E58}"/>
              </a:ext>
            </a:extLst>
          </p:cNvPr>
          <p:cNvSpPr>
            <a:spLocks noGrp="1"/>
          </p:cNvSpPr>
          <p:nvPr>
            <p:ph type="body" sz="quarter" idx="21" hasCustomPrompt="1"/>
          </p:nvPr>
        </p:nvSpPr>
        <p:spPr>
          <a:xfrm>
            <a:off x="9299083"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57" name="Textplatzhalter 31">
            <a:extLst>
              <a:ext uri="{FF2B5EF4-FFF2-40B4-BE49-F238E27FC236}">
                <a16:creationId xmlns:a16="http://schemas.microsoft.com/office/drawing/2014/main" id="{D005E185-E45D-4691-9AB6-8D05BA702A55}"/>
              </a:ext>
            </a:extLst>
          </p:cNvPr>
          <p:cNvSpPr>
            <a:spLocks noGrp="1"/>
          </p:cNvSpPr>
          <p:nvPr>
            <p:ph type="body" sz="quarter" idx="22" hasCustomPrompt="1"/>
          </p:nvPr>
        </p:nvSpPr>
        <p:spPr>
          <a:xfrm>
            <a:off x="1637032" y="8541568"/>
            <a:ext cx="12792239" cy="66134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60" name="Textplatzhalter 31">
            <a:extLst>
              <a:ext uri="{FF2B5EF4-FFF2-40B4-BE49-F238E27FC236}">
                <a16:creationId xmlns:a16="http://schemas.microsoft.com/office/drawing/2014/main" id="{FE5EC5DA-5553-4E6E-A031-1A878B08BBF8}"/>
              </a:ext>
            </a:extLst>
          </p:cNvPr>
          <p:cNvSpPr>
            <a:spLocks noGrp="1"/>
          </p:cNvSpPr>
          <p:nvPr>
            <p:ph type="body" sz="quarter" idx="23" hasCustomPrompt="1"/>
          </p:nvPr>
        </p:nvSpPr>
        <p:spPr>
          <a:xfrm>
            <a:off x="15524898" y="8511450"/>
            <a:ext cx="12799305" cy="691462"/>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66" name="Textplatzhalter 31">
            <a:extLst>
              <a:ext uri="{FF2B5EF4-FFF2-40B4-BE49-F238E27FC236}">
                <a16:creationId xmlns:a16="http://schemas.microsoft.com/office/drawing/2014/main" id="{D2D68E2D-D001-4315-93E6-2760F85E17AC}"/>
              </a:ext>
            </a:extLst>
          </p:cNvPr>
          <p:cNvSpPr>
            <a:spLocks noGrp="1"/>
          </p:cNvSpPr>
          <p:nvPr>
            <p:ph type="body" sz="quarter" idx="24" hasCustomPrompt="1"/>
          </p:nvPr>
        </p:nvSpPr>
        <p:spPr>
          <a:xfrm>
            <a:off x="1639921"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67" name="Textplatzhalter 31">
            <a:extLst>
              <a:ext uri="{FF2B5EF4-FFF2-40B4-BE49-F238E27FC236}">
                <a16:creationId xmlns:a16="http://schemas.microsoft.com/office/drawing/2014/main" id="{108416F9-186F-4507-9824-252F014E2DE1}"/>
              </a:ext>
            </a:extLst>
          </p:cNvPr>
          <p:cNvSpPr>
            <a:spLocks noGrp="1"/>
          </p:cNvSpPr>
          <p:nvPr>
            <p:ph type="body" sz="quarter" idx="25" hasCustomPrompt="1"/>
          </p:nvPr>
        </p:nvSpPr>
        <p:spPr>
          <a:xfrm>
            <a:off x="15565053"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4" name="Bildplatzhalter 3">
            <a:extLst>
              <a:ext uri="{FF2B5EF4-FFF2-40B4-BE49-F238E27FC236}">
                <a16:creationId xmlns:a16="http://schemas.microsoft.com/office/drawing/2014/main" id="{08C96962-0EBC-4383-B4D1-69BAA205D894}"/>
              </a:ext>
            </a:extLst>
          </p:cNvPr>
          <p:cNvSpPr>
            <a:spLocks noGrp="1"/>
          </p:cNvSpPr>
          <p:nvPr>
            <p:ph type="pic" sz="quarter" idx="26"/>
          </p:nvPr>
        </p:nvSpPr>
        <p:spPr>
          <a:xfrm>
            <a:off x="1646450" y="14979164"/>
            <a:ext cx="12800012" cy="5169874"/>
          </a:xfrm>
          <a:prstGeom prst="rect">
            <a:avLst/>
          </a:prstGeom>
        </p:spPr>
        <p:txBody>
          <a:bodyPr/>
          <a:lstStyle/>
          <a:p>
            <a:endParaRPr lang="de-DE"/>
          </a:p>
        </p:txBody>
      </p:sp>
      <p:sp>
        <p:nvSpPr>
          <p:cNvPr id="6" name="Bildplatzhalter 5">
            <a:extLst>
              <a:ext uri="{FF2B5EF4-FFF2-40B4-BE49-F238E27FC236}">
                <a16:creationId xmlns:a16="http://schemas.microsoft.com/office/drawing/2014/main" id="{3BBF769A-118C-471C-955C-DF4F90577CE6}"/>
              </a:ext>
            </a:extLst>
          </p:cNvPr>
          <p:cNvSpPr>
            <a:spLocks noGrp="1"/>
          </p:cNvSpPr>
          <p:nvPr>
            <p:ph type="pic" sz="quarter" idx="27"/>
          </p:nvPr>
        </p:nvSpPr>
        <p:spPr>
          <a:xfrm>
            <a:off x="22096908" y="10072096"/>
            <a:ext cx="6511925" cy="10077450"/>
          </a:xfrm>
          <a:prstGeom prst="rect">
            <a:avLst/>
          </a:prstGeom>
        </p:spPr>
        <p:txBody>
          <a:bodyPr/>
          <a:lstStyle/>
          <a:p>
            <a:endParaRPr lang="de-DE"/>
          </a:p>
        </p:txBody>
      </p:sp>
      <p:sp>
        <p:nvSpPr>
          <p:cNvPr id="8" name="Bildplatzhalter 7">
            <a:extLst>
              <a:ext uri="{FF2B5EF4-FFF2-40B4-BE49-F238E27FC236}">
                <a16:creationId xmlns:a16="http://schemas.microsoft.com/office/drawing/2014/main" id="{FD890F29-30E2-46C2-9508-8966A7FA599E}"/>
              </a:ext>
            </a:extLst>
          </p:cNvPr>
          <p:cNvSpPr>
            <a:spLocks noGrp="1"/>
          </p:cNvSpPr>
          <p:nvPr>
            <p:ph type="pic" sz="quarter" idx="28"/>
          </p:nvPr>
        </p:nvSpPr>
        <p:spPr>
          <a:xfrm>
            <a:off x="15565438" y="23106063"/>
            <a:ext cx="13042900" cy="11929746"/>
          </a:xfrm>
          <a:prstGeom prst="rect">
            <a:avLst/>
          </a:prstGeom>
        </p:spPr>
        <p:txBody>
          <a:bodyPr/>
          <a:lstStyle/>
          <a:p>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akatgrundlage 2">
    <p:spTree>
      <p:nvGrpSpPr>
        <p:cNvPr id="1" name=""/>
        <p:cNvGrpSpPr/>
        <p:nvPr/>
      </p:nvGrpSpPr>
      <p:grpSpPr>
        <a:xfrm>
          <a:off x="0" y="0"/>
          <a:ext cx="0" cy="0"/>
          <a:chOff x="0" y="0"/>
          <a:chExt cx="0" cy="0"/>
        </a:xfrm>
      </p:grpSpPr>
      <p:sp>
        <p:nvSpPr>
          <p:cNvPr id="91" name="Textplatzhalter 68">
            <a:extLst>
              <a:ext uri="{FF2B5EF4-FFF2-40B4-BE49-F238E27FC236}">
                <a16:creationId xmlns:a16="http://schemas.microsoft.com/office/drawing/2014/main" id="{18E0F132-09D4-408E-BE1D-3756A7239890}"/>
              </a:ext>
            </a:extLst>
          </p:cNvPr>
          <p:cNvSpPr txBox="1">
            <a:spLocks/>
          </p:cNvSpPr>
          <p:nvPr userDrawn="1"/>
        </p:nvSpPr>
        <p:spPr>
          <a:xfrm>
            <a:off x="1800000" y="4144963"/>
            <a:ext cx="17119917" cy="1341437"/>
          </a:xfrm>
          <a:prstGeom prst="rect">
            <a:avLst/>
          </a:prstGeom>
        </p:spPr>
        <p:txBody>
          <a:bodyPr/>
          <a:lstStyle>
            <a:lvl1pPr marL="27000" marR="0" indent="0" algn="l" defTabSz="914400" rtl="0" eaLnBrk="1" fontAlgn="auto" latinLnBrk="0" hangingPunct="1">
              <a:lnSpc>
                <a:spcPct val="100000"/>
              </a:lnSpc>
              <a:spcBef>
                <a:spcPts val="266"/>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940" spc="-1" dirty="0">
              <a:solidFill>
                <a:prstClr val="black"/>
              </a:solidFill>
              <a:latin typeface="Calibri"/>
            </a:endParaRPr>
          </a:p>
        </p:txBody>
      </p:sp>
      <p:sp>
        <p:nvSpPr>
          <p:cNvPr id="103" name="Textplatzhalter 31">
            <a:extLst>
              <a:ext uri="{FF2B5EF4-FFF2-40B4-BE49-F238E27FC236}">
                <a16:creationId xmlns:a16="http://schemas.microsoft.com/office/drawing/2014/main" id="{F4F299C4-0C28-48AC-AC7A-845972E293C6}"/>
              </a:ext>
            </a:extLst>
          </p:cNvPr>
          <p:cNvSpPr>
            <a:spLocks noGrp="1"/>
          </p:cNvSpPr>
          <p:nvPr>
            <p:ph type="body" sz="quarter" idx="12" hasCustomPrompt="1"/>
          </p:nvPr>
        </p:nvSpPr>
        <p:spPr>
          <a:xfrm>
            <a:off x="1642811" y="10075147"/>
            <a:ext cx="12792368" cy="4329642"/>
          </a:xfrm>
          <a:prstGeom prst="rect">
            <a:avLst/>
          </a:prstGeom>
        </p:spPr>
        <p:txBody>
          <a:bodyPr/>
          <a:lstStyle>
            <a:lvl1pPr marL="0" indent="0" algn="just">
              <a:buNone/>
              <a:defRPr sz="280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endParaRPr lang="de-DE" dirty="0"/>
          </a:p>
        </p:txBody>
      </p:sp>
      <p:sp>
        <p:nvSpPr>
          <p:cNvPr id="104" name="Textplatzhalter 31">
            <a:extLst>
              <a:ext uri="{FF2B5EF4-FFF2-40B4-BE49-F238E27FC236}">
                <a16:creationId xmlns:a16="http://schemas.microsoft.com/office/drawing/2014/main" id="{1AD3C074-CAB7-496B-8AEE-46231C927043}"/>
              </a:ext>
            </a:extLst>
          </p:cNvPr>
          <p:cNvSpPr>
            <a:spLocks noGrp="1"/>
          </p:cNvSpPr>
          <p:nvPr>
            <p:ph type="body" sz="quarter" idx="13" hasCustomPrompt="1"/>
          </p:nvPr>
        </p:nvSpPr>
        <p:spPr>
          <a:xfrm>
            <a:off x="15524898" y="10072096"/>
            <a:ext cx="13103864" cy="10076942"/>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endParaRPr lang="de-DE" dirty="0"/>
          </a:p>
        </p:txBody>
      </p:sp>
      <p:sp>
        <p:nvSpPr>
          <p:cNvPr id="105" name="Textplatzhalter 31">
            <a:extLst>
              <a:ext uri="{FF2B5EF4-FFF2-40B4-BE49-F238E27FC236}">
                <a16:creationId xmlns:a16="http://schemas.microsoft.com/office/drawing/2014/main" id="{35CD3B5B-8312-478E-A5A9-E6A6AFFF9FC9}"/>
              </a:ext>
            </a:extLst>
          </p:cNvPr>
          <p:cNvSpPr>
            <a:spLocks noGrp="1"/>
          </p:cNvSpPr>
          <p:nvPr>
            <p:ph type="body" sz="quarter" idx="15" hasCustomPrompt="1"/>
          </p:nvPr>
        </p:nvSpPr>
        <p:spPr>
          <a:xfrm>
            <a:off x="1642811" y="23106692"/>
            <a:ext cx="12793526" cy="11929746"/>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a:t>
            </a:r>
          </a:p>
        </p:txBody>
      </p:sp>
      <p:sp>
        <p:nvSpPr>
          <p:cNvPr id="112" name="Textplatzhalter 2">
            <a:extLst>
              <a:ext uri="{FF2B5EF4-FFF2-40B4-BE49-F238E27FC236}">
                <a16:creationId xmlns:a16="http://schemas.microsoft.com/office/drawing/2014/main" id="{6CD03457-9956-490D-8796-B14F3CB2EFEF}"/>
              </a:ext>
            </a:extLst>
          </p:cNvPr>
          <p:cNvSpPr>
            <a:spLocks noGrp="1"/>
          </p:cNvSpPr>
          <p:nvPr>
            <p:ph type="body" sz="quarter" idx="16" hasCustomPrompt="1"/>
          </p:nvPr>
        </p:nvSpPr>
        <p:spPr>
          <a:xfrm>
            <a:off x="3546476"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113" name="Textplatzhalter 2">
            <a:extLst>
              <a:ext uri="{FF2B5EF4-FFF2-40B4-BE49-F238E27FC236}">
                <a16:creationId xmlns:a16="http://schemas.microsoft.com/office/drawing/2014/main" id="{F3722BFB-3AAD-4DDE-A9CA-6FFCC9F137E9}"/>
              </a:ext>
            </a:extLst>
          </p:cNvPr>
          <p:cNvSpPr>
            <a:spLocks noGrp="1"/>
          </p:cNvSpPr>
          <p:nvPr>
            <p:ph type="body" sz="quarter" idx="17" hasCustomPrompt="1"/>
          </p:nvPr>
        </p:nvSpPr>
        <p:spPr>
          <a:xfrm>
            <a:off x="3546476"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114" name="Textplatzhalter 2">
            <a:extLst>
              <a:ext uri="{FF2B5EF4-FFF2-40B4-BE49-F238E27FC236}">
                <a16:creationId xmlns:a16="http://schemas.microsoft.com/office/drawing/2014/main" id="{0917B152-4A93-4FF9-9E1C-EA1B66F40DE0}"/>
              </a:ext>
            </a:extLst>
          </p:cNvPr>
          <p:cNvSpPr>
            <a:spLocks noGrp="1"/>
          </p:cNvSpPr>
          <p:nvPr>
            <p:ph type="body" sz="quarter" idx="18" hasCustomPrompt="1"/>
          </p:nvPr>
        </p:nvSpPr>
        <p:spPr>
          <a:xfrm>
            <a:off x="3546476"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115" name="Textplatzhalter 2">
            <a:extLst>
              <a:ext uri="{FF2B5EF4-FFF2-40B4-BE49-F238E27FC236}">
                <a16:creationId xmlns:a16="http://schemas.microsoft.com/office/drawing/2014/main" id="{D5C75546-1BB8-4740-AFBB-7B44CD777759}"/>
              </a:ext>
            </a:extLst>
          </p:cNvPr>
          <p:cNvSpPr>
            <a:spLocks noGrp="1"/>
          </p:cNvSpPr>
          <p:nvPr>
            <p:ph type="body" sz="quarter" idx="19" hasCustomPrompt="1"/>
          </p:nvPr>
        </p:nvSpPr>
        <p:spPr>
          <a:xfrm>
            <a:off x="9299083"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116" name="Textplatzhalter 2">
            <a:extLst>
              <a:ext uri="{FF2B5EF4-FFF2-40B4-BE49-F238E27FC236}">
                <a16:creationId xmlns:a16="http://schemas.microsoft.com/office/drawing/2014/main" id="{075F46B6-BE34-49D9-8F85-AE95311B62F4}"/>
              </a:ext>
            </a:extLst>
          </p:cNvPr>
          <p:cNvSpPr>
            <a:spLocks noGrp="1"/>
          </p:cNvSpPr>
          <p:nvPr>
            <p:ph type="body" sz="quarter" idx="20" hasCustomPrompt="1"/>
          </p:nvPr>
        </p:nvSpPr>
        <p:spPr>
          <a:xfrm>
            <a:off x="9299083"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117" name="Textplatzhalter 2">
            <a:extLst>
              <a:ext uri="{FF2B5EF4-FFF2-40B4-BE49-F238E27FC236}">
                <a16:creationId xmlns:a16="http://schemas.microsoft.com/office/drawing/2014/main" id="{67B7756B-9D6C-496A-92BA-380DF51156FA}"/>
              </a:ext>
            </a:extLst>
          </p:cNvPr>
          <p:cNvSpPr>
            <a:spLocks noGrp="1"/>
          </p:cNvSpPr>
          <p:nvPr>
            <p:ph type="body" sz="quarter" idx="21" hasCustomPrompt="1"/>
          </p:nvPr>
        </p:nvSpPr>
        <p:spPr>
          <a:xfrm>
            <a:off x="9299083"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46" name="Textplatzhalter 29">
            <a:extLst>
              <a:ext uri="{FF2B5EF4-FFF2-40B4-BE49-F238E27FC236}">
                <a16:creationId xmlns:a16="http://schemas.microsoft.com/office/drawing/2014/main" id="{A89E0149-2456-4151-A51B-4B51D848C270}"/>
              </a:ext>
            </a:extLst>
          </p:cNvPr>
          <p:cNvSpPr>
            <a:spLocks noGrp="1"/>
          </p:cNvSpPr>
          <p:nvPr>
            <p:ph type="body" sz="quarter" idx="10" hasCustomPrompt="1"/>
          </p:nvPr>
        </p:nvSpPr>
        <p:spPr>
          <a:xfrm>
            <a:off x="1640672" y="5558946"/>
            <a:ext cx="26991730" cy="896096"/>
          </a:xfrm>
          <a:prstGeom prst="rect">
            <a:avLst/>
          </a:prstGeom>
        </p:spPr>
        <p:txBody>
          <a:bodyPr>
            <a:normAutofit/>
          </a:bodyPr>
          <a:lstStyle>
            <a:lvl1pPr marL="0" indent="0">
              <a:buNone/>
              <a:defRPr sz="5400">
                <a:solidFill>
                  <a:srgbClr val="83D25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a:t>Untertitel</a:t>
            </a:r>
          </a:p>
        </p:txBody>
      </p:sp>
      <p:sp>
        <p:nvSpPr>
          <p:cNvPr id="47" name="Titel 53">
            <a:extLst>
              <a:ext uri="{FF2B5EF4-FFF2-40B4-BE49-F238E27FC236}">
                <a16:creationId xmlns:a16="http://schemas.microsoft.com/office/drawing/2014/main" id="{8FB85D07-6D69-4759-85A9-00AD6584F69C}"/>
              </a:ext>
            </a:extLst>
          </p:cNvPr>
          <p:cNvSpPr>
            <a:spLocks noGrp="1"/>
          </p:cNvSpPr>
          <p:nvPr>
            <p:ph type="title" hasCustomPrompt="1"/>
          </p:nvPr>
        </p:nvSpPr>
        <p:spPr>
          <a:xfrm>
            <a:off x="1646450" y="4144962"/>
            <a:ext cx="16122565" cy="1239402"/>
          </a:xfrm>
          <a:prstGeom prst="rect">
            <a:avLst/>
          </a:prstGeom>
        </p:spPr>
        <p:txBody>
          <a:bodyPr/>
          <a:lstStyle>
            <a:lvl1pPr>
              <a:defRPr sz="8000">
                <a:solidFill>
                  <a:srgbClr val="306A87"/>
                </a:solidFill>
                <a:latin typeface="Barlow SemiBold" panose="00000700000000000000" pitchFamily="2" charset="0"/>
              </a:defRPr>
            </a:lvl1pPr>
          </a:lstStyle>
          <a:p>
            <a:r>
              <a:rPr lang="de-DE" dirty="0"/>
              <a:t>Titel des Forschungsprojekts</a:t>
            </a:r>
          </a:p>
        </p:txBody>
      </p:sp>
      <p:sp>
        <p:nvSpPr>
          <p:cNvPr id="48" name="Textplatzhalter 31">
            <a:extLst>
              <a:ext uri="{FF2B5EF4-FFF2-40B4-BE49-F238E27FC236}">
                <a16:creationId xmlns:a16="http://schemas.microsoft.com/office/drawing/2014/main" id="{2420ECEB-B4CA-4345-B449-932F8D48BDF5}"/>
              </a:ext>
            </a:extLst>
          </p:cNvPr>
          <p:cNvSpPr>
            <a:spLocks noGrp="1"/>
          </p:cNvSpPr>
          <p:nvPr>
            <p:ph type="body" sz="quarter" idx="27" hasCustomPrompt="1"/>
          </p:nvPr>
        </p:nvSpPr>
        <p:spPr>
          <a:xfrm>
            <a:off x="1646450" y="6827655"/>
            <a:ext cx="26991730" cy="597151"/>
          </a:xfrm>
          <a:prstGeom prst="rect">
            <a:avLst/>
          </a:prstGeom>
        </p:spPr>
        <p:txBody>
          <a:bodyPr/>
          <a:lstStyle>
            <a:lvl1pPr marL="0" indent="0">
              <a:buNone/>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err="1"/>
              <a:t>Autor:in</a:t>
            </a:r>
            <a:r>
              <a:rPr lang="de-DE" dirty="0"/>
              <a:t> 1, </a:t>
            </a:r>
            <a:r>
              <a:rPr lang="de-DE" dirty="0" err="1"/>
              <a:t>Autor:in</a:t>
            </a:r>
            <a:r>
              <a:rPr lang="de-DE" dirty="0"/>
              <a:t> 2, </a:t>
            </a:r>
            <a:r>
              <a:rPr lang="de-DE" dirty="0" err="1"/>
              <a:t>Autor:in</a:t>
            </a:r>
            <a:r>
              <a:rPr lang="de-DE" dirty="0"/>
              <a:t> 3</a:t>
            </a:r>
          </a:p>
        </p:txBody>
      </p:sp>
      <p:sp>
        <p:nvSpPr>
          <p:cNvPr id="49" name="Textplatzhalter 31">
            <a:extLst>
              <a:ext uri="{FF2B5EF4-FFF2-40B4-BE49-F238E27FC236}">
                <a16:creationId xmlns:a16="http://schemas.microsoft.com/office/drawing/2014/main" id="{16BED8B9-443B-4193-BCD3-8F8D614C0DC8}"/>
              </a:ext>
            </a:extLst>
          </p:cNvPr>
          <p:cNvSpPr>
            <a:spLocks noGrp="1"/>
          </p:cNvSpPr>
          <p:nvPr>
            <p:ph type="body" sz="quarter" idx="22" hasCustomPrompt="1"/>
          </p:nvPr>
        </p:nvSpPr>
        <p:spPr>
          <a:xfrm>
            <a:off x="1637032" y="8541568"/>
            <a:ext cx="12792239" cy="66134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50" name="Textplatzhalter 31">
            <a:extLst>
              <a:ext uri="{FF2B5EF4-FFF2-40B4-BE49-F238E27FC236}">
                <a16:creationId xmlns:a16="http://schemas.microsoft.com/office/drawing/2014/main" id="{EFDA6D71-D94D-49A1-B408-2F58F5B8A526}"/>
              </a:ext>
            </a:extLst>
          </p:cNvPr>
          <p:cNvSpPr>
            <a:spLocks noGrp="1"/>
          </p:cNvSpPr>
          <p:nvPr>
            <p:ph type="body" sz="quarter" idx="23" hasCustomPrompt="1"/>
          </p:nvPr>
        </p:nvSpPr>
        <p:spPr>
          <a:xfrm>
            <a:off x="15524898" y="8511450"/>
            <a:ext cx="12799305" cy="691462"/>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51" name="Textplatzhalter 31">
            <a:extLst>
              <a:ext uri="{FF2B5EF4-FFF2-40B4-BE49-F238E27FC236}">
                <a16:creationId xmlns:a16="http://schemas.microsoft.com/office/drawing/2014/main" id="{90BB2630-C3A8-4573-AFC6-BAF5AF33D962}"/>
              </a:ext>
            </a:extLst>
          </p:cNvPr>
          <p:cNvSpPr>
            <a:spLocks noGrp="1"/>
          </p:cNvSpPr>
          <p:nvPr>
            <p:ph type="body" sz="quarter" idx="24" hasCustomPrompt="1"/>
          </p:nvPr>
        </p:nvSpPr>
        <p:spPr>
          <a:xfrm>
            <a:off x="1639921"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52" name="Textplatzhalter 31">
            <a:extLst>
              <a:ext uri="{FF2B5EF4-FFF2-40B4-BE49-F238E27FC236}">
                <a16:creationId xmlns:a16="http://schemas.microsoft.com/office/drawing/2014/main" id="{E51A7F61-1DE1-47FA-B31C-83663AED55AB}"/>
              </a:ext>
            </a:extLst>
          </p:cNvPr>
          <p:cNvSpPr>
            <a:spLocks noGrp="1"/>
          </p:cNvSpPr>
          <p:nvPr>
            <p:ph type="body" sz="quarter" idx="25" hasCustomPrompt="1"/>
          </p:nvPr>
        </p:nvSpPr>
        <p:spPr>
          <a:xfrm>
            <a:off x="15565053"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21" name="Bildplatzhalter 7">
            <a:extLst>
              <a:ext uri="{FF2B5EF4-FFF2-40B4-BE49-F238E27FC236}">
                <a16:creationId xmlns:a16="http://schemas.microsoft.com/office/drawing/2014/main" id="{B63CB453-37FE-4A5F-AEB0-B9938C142228}"/>
              </a:ext>
            </a:extLst>
          </p:cNvPr>
          <p:cNvSpPr>
            <a:spLocks noGrp="1"/>
          </p:cNvSpPr>
          <p:nvPr>
            <p:ph type="pic" sz="quarter" idx="28"/>
          </p:nvPr>
        </p:nvSpPr>
        <p:spPr>
          <a:xfrm>
            <a:off x="15565053" y="23106692"/>
            <a:ext cx="13042900" cy="11929746"/>
          </a:xfrm>
          <a:prstGeom prst="rect">
            <a:avLst/>
          </a:prstGeom>
        </p:spPr>
        <p:txBody>
          <a:bodyPr/>
          <a:lstStyle/>
          <a:p>
            <a:endParaRPr lang="de-DE"/>
          </a:p>
        </p:txBody>
      </p:sp>
      <p:sp>
        <p:nvSpPr>
          <p:cNvPr id="22" name="Bildplatzhalter 3">
            <a:extLst>
              <a:ext uri="{FF2B5EF4-FFF2-40B4-BE49-F238E27FC236}">
                <a16:creationId xmlns:a16="http://schemas.microsoft.com/office/drawing/2014/main" id="{D839E81C-D8CA-4038-9F48-BB4F96DD16E3}"/>
              </a:ext>
            </a:extLst>
          </p:cNvPr>
          <p:cNvSpPr>
            <a:spLocks noGrp="1"/>
          </p:cNvSpPr>
          <p:nvPr>
            <p:ph type="pic" sz="quarter" idx="26"/>
          </p:nvPr>
        </p:nvSpPr>
        <p:spPr>
          <a:xfrm>
            <a:off x="1646450" y="14979164"/>
            <a:ext cx="12800012" cy="5169874"/>
          </a:xfrm>
          <a:prstGeom prst="rect">
            <a:avLst/>
          </a:prstGeom>
        </p:spPr>
        <p:txBody>
          <a:bodyPr/>
          <a:lstStyle/>
          <a:p>
            <a:endParaRPr lang="de-DE"/>
          </a:p>
        </p:txBody>
      </p:sp>
      <p:sp>
        <p:nvSpPr>
          <p:cNvPr id="3" name="Inhaltsplatzhalter 2">
            <a:extLst>
              <a:ext uri="{FF2B5EF4-FFF2-40B4-BE49-F238E27FC236}">
                <a16:creationId xmlns:a16="http://schemas.microsoft.com/office/drawing/2014/main" id="{45B1EA8B-1989-4FFE-A609-DB78ED951D29}"/>
              </a:ext>
            </a:extLst>
          </p:cNvPr>
          <p:cNvSpPr>
            <a:spLocks noGrp="1"/>
          </p:cNvSpPr>
          <p:nvPr>
            <p:ph sz="quarter" idx="29"/>
          </p:nvPr>
        </p:nvSpPr>
        <p:spPr>
          <a:xfrm>
            <a:off x="1646451" y="15030451"/>
            <a:ext cx="12782338" cy="519105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59299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katgrundlage 3">
    <p:spTree>
      <p:nvGrpSpPr>
        <p:cNvPr id="1" name=""/>
        <p:cNvGrpSpPr/>
        <p:nvPr/>
      </p:nvGrpSpPr>
      <p:grpSpPr>
        <a:xfrm>
          <a:off x="0" y="0"/>
          <a:ext cx="0" cy="0"/>
          <a:chOff x="0" y="0"/>
          <a:chExt cx="0" cy="0"/>
        </a:xfrm>
      </p:grpSpPr>
      <p:sp>
        <p:nvSpPr>
          <p:cNvPr id="61" name="Textplatzhalter 68">
            <a:extLst>
              <a:ext uri="{FF2B5EF4-FFF2-40B4-BE49-F238E27FC236}">
                <a16:creationId xmlns:a16="http://schemas.microsoft.com/office/drawing/2014/main" id="{720F8B44-BC54-4825-97C0-3C1A66CCAAB8}"/>
              </a:ext>
            </a:extLst>
          </p:cNvPr>
          <p:cNvSpPr txBox="1">
            <a:spLocks/>
          </p:cNvSpPr>
          <p:nvPr userDrawn="1"/>
        </p:nvSpPr>
        <p:spPr>
          <a:xfrm>
            <a:off x="1800000" y="4144963"/>
            <a:ext cx="17119917" cy="1341437"/>
          </a:xfrm>
          <a:prstGeom prst="rect">
            <a:avLst/>
          </a:prstGeom>
        </p:spPr>
        <p:txBody>
          <a:bodyPr/>
          <a:lstStyle>
            <a:lvl1pPr marL="27000" marR="0" indent="0" algn="l" defTabSz="914400" rtl="0" eaLnBrk="1" fontAlgn="auto" latinLnBrk="0" hangingPunct="1">
              <a:lnSpc>
                <a:spcPct val="100000"/>
              </a:lnSpc>
              <a:spcBef>
                <a:spcPts val="266"/>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940" spc="-1" dirty="0">
              <a:solidFill>
                <a:prstClr val="black"/>
              </a:solidFill>
              <a:latin typeface="Calibri"/>
            </a:endParaRPr>
          </a:p>
        </p:txBody>
      </p:sp>
      <p:sp>
        <p:nvSpPr>
          <p:cNvPr id="74" name="Textplatzhalter 31">
            <a:extLst>
              <a:ext uri="{FF2B5EF4-FFF2-40B4-BE49-F238E27FC236}">
                <a16:creationId xmlns:a16="http://schemas.microsoft.com/office/drawing/2014/main" id="{9700FFC9-81C3-4F4A-94D6-D82A50F32717}"/>
              </a:ext>
            </a:extLst>
          </p:cNvPr>
          <p:cNvSpPr>
            <a:spLocks noGrp="1"/>
          </p:cNvSpPr>
          <p:nvPr>
            <p:ph type="body" sz="quarter" idx="13" hasCustomPrompt="1"/>
          </p:nvPr>
        </p:nvSpPr>
        <p:spPr>
          <a:xfrm>
            <a:off x="15524898" y="10072096"/>
            <a:ext cx="5974354" cy="10076942"/>
          </a:xfrm>
          <a:prstGeom prst="rect">
            <a:avLst/>
          </a:prstGeom>
        </p:spPr>
        <p:txBody>
          <a:bodyPr/>
          <a:lstStyle>
            <a:lvl1pPr marL="0" indent="0" algn="just">
              <a:buNone/>
              <a:defRPr sz="280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p>
        </p:txBody>
      </p:sp>
      <p:sp>
        <p:nvSpPr>
          <p:cNvPr id="75" name="Textplatzhalter 31">
            <a:extLst>
              <a:ext uri="{FF2B5EF4-FFF2-40B4-BE49-F238E27FC236}">
                <a16:creationId xmlns:a16="http://schemas.microsoft.com/office/drawing/2014/main" id="{7D049E83-1452-4FC9-B790-466D2D23213D}"/>
              </a:ext>
            </a:extLst>
          </p:cNvPr>
          <p:cNvSpPr>
            <a:spLocks noGrp="1"/>
          </p:cNvSpPr>
          <p:nvPr>
            <p:ph type="body" sz="quarter" idx="15" hasCustomPrompt="1"/>
          </p:nvPr>
        </p:nvSpPr>
        <p:spPr>
          <a:xfrm>
            <a:off x="1642811" y="23106692"/>
            <a:ext cx="12793526" cy="11929746"/>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a:t>
            </a:r>
          </a:p>
        </p:txBody>
      </p:sp>
      <p:sp>
        <p:nvSpPr>
          <p:cNvPr id="82" name="Textplatzhalter 2">
            <a:extLst>
              <a:ext uri="{FF2B5EF4-FFF2-40B4-BE49-F238E27FC236}">
                <a16:creationId xmlns:a16="http://schemas.microsoft.com/office/drawing/2014/main" id="{04AE43F7-E724-4DF7-BDE6-136EA8BF5960}"/>
              </a:ext>
            </a:extLst>
          </p:cNvPr>
          <p:cNvSpPr>
            <a:spLocks noGrp="1"/>
          </p:cNvSpPr>
          <p:nvPr>
            <p:ph type="body" sz="quarter" idx="16" hasCustomPrompt="1"/>
          </p:nvPr>
        </p:nvSpPr>
        <p:spPr>
          <a:xfrm>
            <a:off x="3546476"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83" name="Textplatzhalter 2">
            <a:extLst>
              <a:ext uri="{FF2B5EF4-FFF2-40B4-BE49-F238E27FC236}">
                <a16:creationId xmlns:a16="http://schemas.microsoft.com/office/drawing/2014/main" id="{F0CAB4C4-64F0-48A0-846A-5ACE9EE35A40}"/>
              </a:ext>
            </a:extLst>
          </p:cNvPr>
          <p:cNvSpPr>
            <a:spLocks noGrp="1"/>
          </p:cNvSpPr>
          <p:nvPr>
            <p:ph type="body" sz="quarter" idx="17" hasCustomPrompt="1"/>
          </p:nvPr>
        </p:nvSpPr>
        <p:spPr>
          <a:xfrm>
            <a:off x="3546476"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84" name="Textplatzhalter 2">
            <a:extLst>
              <a:ext uri="{FF2B5EF4-FFF2-40B4-BE49-F238E27FC236}">
                <a16:creationId xmlns:a16="http://schemas.microsoft.com/office/drawing/2014/main" id="{5406C18B-569C-4617-89D5-5878A3C09572}"/>
              </a:ext>
            </a:extLst>
          </p:cNvPr>
          <p:cNvSpPr>
            <a:spLocks noGrp="1"/>
          </p:cNvSpPr>
          <p:nvPr>
            <p:ph type="body" sz="quarter" idx="18" hasCustomPrompt="1"/>
          </p:nvPr>
        </p:nvSpPr>
        <p:spPr>
          <a:xfrm>
            <a:off x="3546476"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85" name="Textplatzhalter 2">
            <a:extLst>
              <a:ext uri="{FF2B5EF4-FFF2-40B4-BE49-F238E27FC236}">
                <a16:creationId xmlns:a16="http://schemas.microsoft.com/office/drawing/2014/main" id="{B326115F-0643-4AB8-85DA-4999F7CA2C79}"/>
              </a:ext>
            </a:extLst>
          </p:cNvPr>
          <p:cNvSpPr>
            <a:spLocks noGrp="1"/>
          </p:cNvSpPr>
          <p:nvPr>
            <p:ph type="body" sz="quarter" idx="19" hasCustomPrompt="1"/>
          </p:nvPr>
        </p:nvSpPr>
        <p:spPr>
          <a:xfrm>
            <a:off x="9299083"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86" name="Textplatzhalter 2">
            <a:extLst>
              <a:ext uri="{FF2B5EF4-FFF2-40B4-BE49-F238E27FC236}">
                <a16:creationId xmlns:a16="http://schemas.microsoft.com/office/drawing/2014/main" id="{34FAA16A-0E62-4EEF-8139-043557AACA66}"/>
              </a:ext>
            </a:extLst>
          </p:cNvPr>
          <p:cNvSpPr>
            <a:spLocks noGrp="1"/>
          </p:cNvSpPr>
          <p:nvPr>
            <p:ph type="body" sz="quarter" idx="20" hasCustomPrompt="1"/>
          </p:nvPr>
        </p:nvSpPr>
        <p:spPr>
          <a:xfrm>
            <a:off x="9299083"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87" name="Textplatzhalter 2">
            <a:extLst>
              <a:ext uri="{FF2B5EF4-FFF2-40B4-BE49-F238E27FC236}">
                <a16:creationId xmlns:a16="http://schemas.microsoft.com/office/drawing/2014/main" id="{19635184-F71F-4A92-AE98-97151DA91267}"/>
              </a:ext>
            </a:extLst>
          </p:cNvPr>
          <p:cNvSpPr>
            <a:spLocks noGrp="1"/>
          </p:cNvSpPr>
          <p:nvPr>
            <p:ph type="body" sz="quarter" idx="21" hasCustomPrompt="1"/>
          </p:nvPr>
        </p:nvSpPr>
        <p:spPr>
          <a:xfrm>
            <a:off x="9299083"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32" name="Textplatzhalter 31">
            <a:extLst>
              <a:ext uri="{FF2B5EF4-FFF2-40B4-BE49-F238E27FC236}">
                <a16:creationId xmlns:a16="http://schemas.microsoft.com/office/drawing/2014/main" id="{051DCAC8-B333-40E4-9073-4021CB3C2049}"/>
              </a:ext>
            </a:extLst>
          </p:cNvPr>
          <p:cNvSpPr>
            <a:spLocks noGrp="1"/>
          </p:cNvSpPr>
          <p:nvPr>
            <p:ph type="body" sz="quarter" idx="22" hasCustomPrompt="1"/>
          </p:nvPr>
        </p:nvSpPr>
        <p:spPr>
          <a:xfrm>
            <a:off x="1637032" y="8541568"/>
            <a:ext cx="12792239" cy="66134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33" name="Textplatzhalter 31">
            <a:extLst>
              <a:ext uri="{FF2B5EF4-FFF2-40B4-BE49-F238E27FC236}">
                <a16:creationId xmlns:a16="http://schemas.microsoft.com/office/drawing/2014/main" id="{6D4DCE67-65A0-4D19-88A5-7A04EBAD6891}"/>
              </a:ext>
            </a:extLst>
          </p:cNvPr>
          <p:cNvSpPr>
            <a:spLocks noGrp="1"/>
          </p:cNvSpPr>
          <p:nvPr>
            <p:ph type="body" sz="quarter" idx="23" hasCustomPrompt="1"/>
          </p:nvPr>
        </p:nvSpPr>
        <p:spPr>
          <a:xfrm>
            <a:off x="15524898" y="8511450"/>
            <a:ext cx="12799305" cy="691462"/>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34" name="Textplatzhalter 31">
            <a:extLst>
              <a:ext uri="{FF2B5EF4-FFF2-40B4-BE49-F238E27FC236}">
                <a16:creationId xmlns:a16="http://schemas.microsoft.com/office/drawing/2014/main" id="{7E8EC65B-C72D-42C8-94C3-942B5D551B38}"/>
              </a:ext>
            </a:extLst>
          </p:cNvPr>
          <p:cNvSpPr>
            <a:spLocks noGrp="1"/>
          </p:cNvSpPr>
          <p:nvPr>
            <p:ph type="body" sz="quarter" idx="24" hasCustomPrompt="1"/>
          </p:nvPr>
        </p:nvSpPr>
        <p:spPr>
          <a:xfrm>
            <a:off x="1639921"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35" name="Textplatzhalter 31">
            <a:extLst>
              <a:ext uri="{FF2B5EF4-FFF2-40B4-BE49-F238E27FC236}">
                <a16:creationId xmlns:a16="http://schemas.microsoft.com/office/drawing/2014/main" id="{B02578B6-525D-4337-8517-186AD65C3630}"/>
              </a:ext>
            </a:extLst>
          </p:cNvPr>
          <p:cNvSpPr>
            <a:spLocks noGrp="1"/>
          </p:cNvSpPr>
          <p:nvPr>
            <p:ph type="body" sz="quarter" idx="25" hasCustomPrompt="1"/>
          </p:nvPr>
        </p:nvSpPr>
        <p:spPr>
          <a:xfrm>
            <a:off x="15565053"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36" name="Textplatzhalter 29">
            <a:extLst>
              <a:ext uri="{FF2B5EF4-FFF2-40B4-BE49-F238E27FC236}">
                <a16:creationId xmlns:a16="http://schemas.microsoft.com/office/drawing/2014/main" id="{6399597C-DC67-4FA1-858E-27AAB4018998}"/>
              </a:ext>
            </a:extLst>
          </p:cNvPr>
          <p:cNvSpPr>
            <a:spLocks noGrp="1"/>
          </p:cNvSpPr>
          <p:nvPr>
            <p:ph type="body" sz="quarter" idx="10" hasCustomPrompt="1"/>
          </p:nvPr>
        </p:nvSpPr>
        <p:spPr>
          <a:xfrm>
            <a:off x="1640672" y="5558946"/>
            <a:ext cx="26991730" cy="896096"/>
          </a:xfrm>
          <a:prstGeom prst="rect">
            <a:avLst/>
          </a:prstGeom>
        </p:spPr>
        <p:txBody>
          <a:bodyPr>
            <a:normAutofit/>
          </a:bodyPr>
          <a:lstStyle>
            <a:lvl1pPr marL="0" indent="0">
              <a:buNone/>
              <a:defRPr sz="5400">
                <a:solidFill>
                  <a:srgbClr val="83D25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a:t>Untertitel</a:t>
            </a:r>
          </a:p>
        </p:txBody>
      </p:sp>
      <p:sp>
        <p:nvSpPr>
          <p:cNvPr id="37" name="Titel 53">
            <a:extLst>
              <a:ext uri="{FF2B5EF4-FFF2-40B4-BE49-F238E27FC236}">
                <a16:creationId xmlns:a16="http://schemas.microsoft.com/office/drawing/2014/main" id="{8B5A9AC5-6C95-472F-B6B4-6AE9AFAE2A0F}"/>
              </a:ext>
            </a:extLst>
          </p:cNvPr>
          <p:cNvSpPr>
            <a:spLocks noGrp="1"/>
          </p:cNvSpPr>
          <p:nvPr>
            <p:ph type="title" hasCustomPrompt="1"/>
          </p:nvPr>
        </p:nvSpPr>
        <p:spPr>
          <a:xfrm>
            <a:off x="1646450" y="4144962"/>
            <a:ext cx="16122565" cy="1239402"/>
          </a:xfrm>
          <a:prstGeom prst="rect">
            <a:avLst/>
          </a:prstGeom>
        </p:spPr>
        <p:txBody>
          <a:bodyPr/>
          <a:lstStyle>
            <a:lvl1pPr>
              <a:defRPr sz="8000">
                <a:solidFill>
                  <a:srgbClr val="306A87"/>
                </a:solidFill>
                <a:latin typeface="Barlow SemiBold" panose="00000700000000000000" pitchFamily="2" charset="0"/>
              </a:defRPr>
            </a:lvl1pPr>
          </a:lstStyle>
          <a:p>
            <a:r>
              <a:rPr lang="de-DE" dirty="0"/>
              <a:t>Titel des Forschungsprojekts</a:t>
            </a:r>
          </a:p>
        </p:txBody>
      </p:sp>
      <p:sp>
        <p:nvSpPr>
          <p:cNvPr id="38" name="Textplatzhalter 31">
            <a:extLst>
              <a:ext uri="{FF2B5EF4-FFF2-40B4-BE49-F238E27FC236}">
                <a16:creationId xmlns:a16="http://schemas.microsoft.com/office/drawing/2014/main" id="{4E460385-A1F1-450D-BC98-E35E0F2F6748}"/>
              </a:ext>
            </a:extLst>
          </p:cNvPr>
          <p:cNvSpPr>
            <a:spLocks noGrp="1"/>
          </p:cNvSpPr>
          <p:nvPr>
            <p:ph type="body" sz="quarter" idx="11" hasCustomPrompt="1"/>
          </p:nvPr>
        </p:nvSpPr>
        <p:spPr>
          <a:xfrm>
            <a:off x="1646450" y="6827655"/>
            <a:ext cx="26991730" cy="597151"/>
          </a:xfrm>
          <a:prstGeom prst="rect">
            <a:avLst/>
          </a:prstGeom>
        </p:spPr>
        <p:txBody>
          <a:bodyPr/>
          <a:lstStyle>
            <a:lvl1pPr marL="0" indent="0">
              <a:buNone/>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err="1"/>
              <a:t>Autor:in</a:t>
            </a:r>
            <a:r>
              <a:rPr lang="de-DE" dirty="0"/>
              <a:t> 1, </a:t>
            </a:r>
            <a:r>
              <a:rPr lang="de-DE" dirty="0" err="1"/>
              <a:t>Autor:in</a:t>
            </a:r>
            <a:r>
              <a:rPr lang="de-DE" dirty="0"/>
              <a:t> 2, </a:t>
            </a:r>
            <a:r>
              <a:rPr lang="de-DE" dirty="0" err="1"/>
              <a:t>Autor:in</a:t>
            </a:r>
            <a:r>
              <a:rPr lang="de-DE" dirty="0"/>
              <a:t> 3</a:t>
            </a:r>
          </a:p>
        </p:txBody>
      </p:sp>
      <p:sp>
        <p:nvSpPr>
          <p:cNvPr id="21" name="Bildplatzhalter 7">
            <a:extLst>
              <a:ext uri="{FF2B5EF4-FFF2-40B4-BE49-F238E27FC236}">
                <a16:creationId xmlns:a16="http://schemas.microsoft.com/office/drawing/2014/main" id="{D7036279-30CB-4A62-BAE7-AF36B522CCC5}"/>
              </a:ext>
            </a:extLst>
          </p:cNvPr>
          <p:cNvSpPr>
            <a:spLocks noGrp="1"/>
          </p:cNvSpPr>
          <p:nvPr>
            <p:ph type="pic" sz="quarter" idx="28"/>
          </p:nvPr>
        </p:nvSpPr>
        <p:spPr>
          <a:xfrm>
            <a:off x="15595535" y="23106692"/>
            <a:ext cx="13042900" cy="11929746"/>
          </a:xfrm>
          <a:prstGeom prst="rect">
            <a:avLst/>
          </a:prstGeom>
        </p:spPr>
        <p:txBody>
          <a:bodyPr/>
          <a:lstStyle/>
          <a:p>
            <a:endParaRPr lang="de-DE"/>
          </a:p>
        </p:txBody>
      </p:sp>
      <p:sp>
        <p:nvSpPr>
          <p:cNvPr id="22" name="Bildplatzhalter 7">
            <a:extLst>
              <a:ext uri="{FF2B5EF4-FFF2-40B4-BE49-F238E27FC236}">
                <a16:creationId xmlns:a16="http://schemas.microsoft.com/office/drawing/2014/main" id="{5E3FCB08-F2CD-480A-BC76-A900B2605C6C}"/>
              </a:ext>
            </a:extLst>
          </p:cNvPr>
          <p:cNvSpPr>
            <a:spLocks noGrp="1"/>
          </p:cNvSpPr>
          <p:nvPr>
            <p:ph type="pic" sz="quarter" idx="29"/>
          </p:nvPr>
        </p:nvSpPr>
        <p:spPr>
          <a:xfrm>
            <a:off x="1386371" y="10069864"/>
            <a:ext cx="13042900" cy="11929746"/>
          </a:xfrm>
          <a:prstGeom prst="rect">
            <a:avLst/>
          </a:prstGeom>
        </p:spPr>
        <p:txBody>
          <a:bodyPr/>
          <a:lstStyle/>
          <a:p>
            <a:endParaRPr lang="de-DE"/>
          </a:p>
        </p:txBody>
      </p:sp>
      <p:sp>
        <p:nvSpPr>
          <p:cNvPr id="24" name="Bildplatzhalter 5">
            <a:extLst>
              <a:ext uri="{FF2B5EF4-FFF2-40B4-BE49-F238E27FC236}">
                <a16:creationId xmlns:a16="http://schemas.microsoft.com/office/drawing/2014/main" id="{7C0FD4A0-7076-477A-A8F0-4F83EF78E0EE}"/>
              </a:ext>
            </a:extLst>
          </p:cNvPr>
          <p:cNvSpPr>
            <a:spLocks noGrp="1"/>
          </p:cNvSpPr>
          <p:nvPr>
            <p:ph type="pic" sz="quarter" idx="27"/>
          </p:nvPr>
        </p:nvSpPr>
        <p:spPr>
          <a:xfrm>
            <a:off x="22096908" y="10072096"/>
            <a:ext cx="6511925" cy="10077450"/>
          </a:xfrm>
          <a:prstGeom prst="rect">
            <a:avLst/>
          </a:prstGeom>
        </p:spPr>
        <p:txBody>
          <a:bodyPr/>
          <a:lstStyle/>
          <a:p>
            <a:endParaRPr lang="de-DE"/>
          </a:p>
        </p:txBody>
      </p:sp>
    </p:spTree>
    <p:extLst>
      <p:ext uri="{BB962C8B-B14F-4D97-AF65-F5344CB8AC3E}">
        <p14:creationId xmlns:p14="http://schemas.microsoft.com/office/powerpoint/2010/main" val="270266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katgrundlage 4">
    <p:spTree>
      <p:nvGrpSpPr>
        <p:cNvPr id="1" name=""/>
        <p:cNvGrpSpPr/>
        <p:nvPr/>
      </p:nvGrpSpPr>
      <p:grpSpPr>
        <a:xfrm>
          <a:off x="0" y="0"/>
          <a:ext cx="0" cy="0"/>
          <a:chOff x="0" y="0"/>
          <a:chExt cx="0" cy="0"/>
        </a:xfrm>
      </p:grpSpPr>
      <p:sp>
        <p:nvSpPr>
          <p:cNvPr id="23" name="Textplatzhalter 68">
            <a:extLst>
              <a:ext uri="{FF2B5EF4-FFF2-40B4-BE49-F238E27FC236}">
                <a16:creationId xmlns:a16="http://schemas.microsoft.com/office/drawing/2014/main" id="{50A41F2C-6B9B-44F1-92F0-289EA52B243B}"/>
              </a:ext>
            </a:extLst>
          </p:cNvPr>
          <p:cNvSpPr txBox="1">
            <a:spLocks/>
          </p:cNvSpPr>
          <p:nvPr userDrawn="1"/>
        </p:nvSpPr>
        <p:spPr>
          <a:xfrm>
            <a:off x="1800000" y="4144963"/>
            <a:ext cx="17119917" cy="1341437"/>
          </a:xfrm>
          <a:prstGeom prst="rect">
            <a:avLst/>
          </a:prstGeom>
        </p:spPr>
        <p:txBody>
          <a:bodyPr/>
          <a:lstStyle>
            <a:lvl1pPr marL="27000" marR="0" indent="0" algn="l" defTabSz="914400" rtl="0" eaLnBrk="1" fontAlgn="auto" latinLnBrk="0" hangingPunct="1">
              <a:lnSpc>
                <a:spcPct val="100000"/>
              </a:lnSpc>
              <a:spcBef>
                <a:spcPts val="266"/>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940" spc="-1" dirty="0">
              <a:solidFill>
                <a:prstClr val="black"/>
              </a:solidFill>
              <a:latin typeface="Calibri"/>
            </a:endParaRPr>
          </a:p>
        </p:txBody>
      </p:sp>
      <p:sp>
        <p:nvSpPr>
          <p:cNvPr id="24" name="Textplatzhalter 68">
            <a:extLst>
              <a:ext uri="{FF2B5EF4-FFF2-40B4-BE49-F238E27FC236}">
                <a16:creationId xmlns:a16="http://schemas.microsoft.com/office/drawing/2014/main" id="{8D3FAF46-2234-4542-A015-CA2AB182B426}"/>
              </a:ext>
            </a:extLst>
          </p:cNvPr>
          <p:cNvSpPr txBox="1">
            <a:spLocks/>
          </p:cNvSpPr>
          <p:nvPr userDrawn="1"/>
        </p:nvSpPr>
        <p:spPr>
          <a:xfrm>
            <a:off x="1800000" y="4144963"/>
            <a:ext cx="17119917" cy="1341437"/>
          </a:xfrm>
          <a:prstGeom prst="rect">
            <a:avLst/>
          </a:prstGeom>
        </p:spPr>
        <p:txBody>
          <a:bodyPr/>
          <a:lstStyle>
            <a:lvl1pPr marL="27000" marR="0" indent="0" algn="l" defTabSz="914400" rtl="0" eaLnBrk="1" fontAlgn="auto" latinLnBrk="0" hangingPunct="1">
              <a:lnSpc>
                <a:spcPct val="100000"/>
              </a:lnSpc>
              <a:spcBef>
                <a:spcPts val="266"/>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940" spc="-1" dirty="0">
              <a:solidFill>
                <a:prstClr val="black"/>
              </a:solidFill>
              <a:latin typeface="Calibri"/>
            </a:endParaRPr>
          </a:p>
        </p:txBody>
      </p:sp>
      <p:sp>
        <p:nvSpPr>
          <p:cNvPr id="49" name="Textplatzhalter 31">
            <a:extLst>
              <a:ext uri="{FF2B5EF4-FFF2-40B4-BE49-F238E27FC236}">
                <a16:creationId xmlns:a16="http://schemas.microsoft.com/office/drawing/2014/main" id="{700CF369-1498-436A-85B8-251D6B922F18}"/>
              </a:ext>
            </a:extLst>
          </p:cNvPr>
          <p:cNvSpPr>
            <a:spLocks noGrp="1"/>
          </p:cNvSpPr>
          <p:nvPr>
            <p:ph type="body" sz="quarter" idx="13" hasCustomPrompt="1"/>
          </p:nvPr>
        </p:nvSpPr>
        <p:spPr>
          <a:xfrm>
            <a:off x="15524897" y="10072096"/>
            <a:ext cx="13144019" cy="10076942"/>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p>
        </p:txBody>
      </p:sp>
      <p:sp>
        <p:nvSpPr>
          <p:cNvPr id="50" name="Textplatzhalter 31">
            <a:extLst>
              <a:ext uri="{FF2B5EF4-FFF2-40B4-BE49-F238E27FC236}">
                <a16:creationId xmlns:a16="http://schemas.microsoft.com/office/drawing/2014/main" id="{FE6CB640-7B61-42EE-9077-462B2562E28B}"/>
              </a:ext>
            </a:extLst>
          </p:cNvPr>
          <p:cNvSpPr>
            <a:spLocks noGrp="1"/>
          </p:cNvSpPr>
          <p:nvPr>
            <p:ph type="body" sz="quarter" idx="15" hasCustomPrompt="1"/>
          </p:nvPr>
        </p:nvSpPr>
        <p:spPr>
          <a:xfrm>
            <a:off x="1642811" y="23106692"/>
            <a:ext cx="12793526" cy="11929746"/>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a:t>
            </a:r>
          </a:p>
        </p:txBody>
      </p:sp>
      <p:sp>
        <p:nvSpPr>
          <p:cNvPr id="58" name="Textplatzhalter 2">
            <a:extLst>
              <a:ext uri="{FF2B5EF4-FFF2-40B4-BE49-F238E27FC236}">
                <a16:creationId xmlns:a16="http://schemas.microsoft.com/office/drawing/2014/main" id="{BD3EABA7-482B-4A17-A724-CA7D8C10FDE5}"/>
              </a:ext>
            </a:extLst>
          </p:cNvPr>
          <p:cNvSpPr>
            <a:spLocks noGrp="1"/>
          </p:cNvSpPr>
          <p:nvPr>
            <p:ph type="body" sz="quarter" idx="16" hasCustomPrompt="1"/>
          </p:nvPr>
        </p:nvSpPr>
        <p:spPr>
          <a:xfrm>
            <a:off x="3546476"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59" name="Textplatzhalter 2">
            <a:extLst>
              <a:ext uri="{FF2B5EF4-FFF2-40B4-BE49-F238E27FC236}">
                <a16:creationId xmlns:a16="http://schemas.microsoft.com/office/drawing/2014/main" id="{80C93953-C9B3-4295-A1F6-96BADF5B8BF3}"/>
              </a:ext>
            </a:extLst>
          </p:cNvPr>
          <p:cNvSpPr>
            <a:spLocks noGrp="1"/>
          </p:cNvSpPr>
          <p:nvPr>
            <p:ph type="body" sz="quarter" idx="17" hasCustomPrompt="1"/>
          </p:nvPr>
        </p:nvSpPr>
        <p:spPr>
          <a:xfrm>
            <a:off x="3546476"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60" name="Textplatzhalter 2">
            <a:extLst>
              <a:ext uri="{FF2B5EF4-FFF2-40B4-BE49-F238E27FC236}">
                <a16:creationId xmlns:a16="http://schemas.microsoft.com/office/drawing/2014/main" id="{12A67F04-F804-465D-9B12-4818ED0791E1}"/>
              </a:ext>
            </a:extLst>
          </p:cNvPr>
          <p:cNvSpPr>
            <a:spLocks noGrp="1"/>
          </p:cNvSpPr>
          <p:nvPr>
            <p:ph type="body" sz="quarter" idx="18" hasCustomPrompt="1"/>
          </p:nvPr>
        </p:nvSpPr>
        <p:spPr>
          <a:xfrm>
            <a:off x="3546476"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65" name="Textplatzhalter 2">
            <a:extLst>
              <a:ext uri="{FF2B5EF4-FFF2-40B4-BE49-F238E27FC236}">
                <a16:creationId xmlns:a16="http://schemas.microsoft.com/office/drawing/2014/main" id="{E602C7CC-6F92-42F3-920D-2E0A12ECAD30}"/>
              </a:ext>
            </a:extLst>
          </p:cNvPr>
          <p:cNvSpPr>
            <a:spLocks noGrp="1"/>
          </p:cNvSpPr>
          <p:nvPr>
            <p:ph type="body" sz="quarter" idx="19" hasCustomPrompt="1"/>
          </p:nvPr>
        </p:nvSpPr>
        <p:spPr>
          <a:xfrm>
            <a:off x="9299083"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66" name="Textplatzhalter 2">
            <a:extLst>
              <a:ext uri="{FF2B5EF4-FFF2-40B4-BE49-F238E27FC236}">
                <a16:creationId xmlns:a16="http://schemas.microsoft.com/office/drawing/2014/main" id="{4A718F18-429F-47D0-B493-B8C1027478EE}"/>
              </a:ext>
            </a:extLst>
          </p:cNvPr>
          <p:cNvSpPr>
            <a:spLocks noGrp="1"/>
          </p:cNvSpPr>
          <p:nvPr>
            <p:ph type="body" sz="quarter" idx="20" hasCustomPrompt="1"/>
          </p:nvPr>
        </p:nvSpPr>
        <p:spPr>
          <a:xfrm>
            <a:off x="9299083"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67" name="Textplatzhalter 2">
            <a:extLst>
              <a:ext uri="{FF2B5EF4-FFF2-40B4-BE49-F238E27FC236}">
                <a16:creationId xmlns:a16="http://schemas.microsoft.com/office/drawing/2014/main" id="{EA669DC4-440F-4331-9057-F58274441523}"/>
              </a:ext>
            </a:extLst>
          </p:cNvPr>
          <p:cNvSpPr>
            <a:spLocks noGrp="1"/>
          </p:cNvSpPr>
          <p:nvPr>
            <p:ph type="body" sz="quarter" idx="21" hasCustomPrompt="1"/>
          </p:nvPr>
        </p:nvSpPr>
        <p:spPr>
          <a:xfrm>
            <a:off x="9299083"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43" name="Textplatzhalter 29">
            <a:extLst>
              <a:ext uri="{FF2B5EF4-FFF2-40B4-BE49-F238E27FC236}">
                <a16:creationId xmlns:a16="http://schemas.microsoft.com/office/drawing/2014/main" id="{2BE52870-6CFE-4C2C-8A18-DBDB0CCFB5D8}"/>
              </a:ext>
            </a:extLst>
          </p:cNvPr>
          <p:cNvSpPr>
            <a:spLocks noGrp="1"/>
          </p:cNvSpPr>
          <p:nvPr>
            <p:ph type="body" sz="quarter" idx="10" hasCustomPrompt="1"/>
          </p:nvPr>
        </p:nvSpPr>
        <p:spPr>
          <a:xfrm>
            <a:off x="1640672" y="5558946"/>
            <a:ext cx="26991730" cy="896096"/>
          </a:xfrm>
          <a:prstGeom prst="rect">
            <a:avLst/>
          </a:prstGeom>
        </p:spPr>
        <p:txBody>
          <a:bodyPr>
            <a:normAutofit/>
          </a:bodyPr>
          <a:lstStyle>
            <a:lvl1pPr marL="0" indent="0">
              <a:buNone/>
              <a:defRPr sz="5400">
                <a:solidFill>
                  <a:srgbClr val="83D25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a:t>Untertitel</a:t>
            </a:r>
          </a:p>
        </p:txBody>
      </p:sp>
      <p:sp>
        <p:nvSpPr>
          <p:cNvPr id="44" name="Titel 53">
            <a:extLst>
              <a:ext uri="{FF2B5EF4-FFF2-40B4-BE49-F238E27FC236}">
                <a16:creationId xmlns:a16="http://schemas.microsoft.com/office/drawing/2014/main" id="{8088FA0D-2BD5-4E90-84B1-9AE8FF64F5EE}"/>
              </a:ext>
            </a:extLst>
          </p:cNvPr>
          <p:cNvSpPr>
            <a:spLocks noGrp="1"/>
          </p:cNvSpPr>
          <p:nvPr>
            <p:ph type="title" hasCustomPrompt="1"/>
          </p:nvPr>
        </p:nvSpPr>
        <p:spPr>
          <a:xfrm>
            <a:off x="1646450" y="4144962"/>
            <a:ext cx="16122565" cy="1239402"/>
          </a:xfrm>
          <a:prstGeom prst="rect">
            <a:avLst/>
          </a:prstGeom>
        </p:spPr>
        <p:txBody>
          <a:bodyPr/>
          <a:lstStyle>
            <a:lvl1pPr>
              <a:defRPr sz="8000">
                <a:solidFill>
                  <a:srgbClr val="306A87"/>
                </a:solidFill>
                <a:latin typeface="Barlow SemiBold" panose="00000700000000000000" pitchFamily="2" charset="0"/>
              </a:defRPr>
            </a:lvl1pPr>
          </a:lstStyle>
          <a:p>
            <a:r>
              <a:rPr lang="de-DE" dirty="0"/>
              <a:t>Titel des Forschungsprojekts</a:t>
            </a:r>
          </a:p>
        </p:txBody>
      </p:sp>
      <p:sp>
        <p:nvSpPr>
          <p:cNvPr id="45" name="Textplatzhalter 31">
            <a:extLst>
              <a:ext uri="{FF2B5EF4-FFF2-40B4-BE49-F238E27FC236}">
                <a16:creationId xmlns:a16="http://schemas.microsoft.com/office/drawing/2014/main" id="{0787E2E9-3EDF-4706-A7F4-068B4BFD3062}"/>
              </a:ext>
            </a:extLst>
          </p:cNvPr>
          <p:cNvSpPr>
            <a:spLocks noGrp="1"/>
          </p:cNvSpPr>
          <p:nvPr>
            <p:ph type="body" sz="quarter" idx="11" hasCustomPrompt="1"/>
          </p:nvPr>
        </p:nvSpPr>
        <p:spPr>
          <a:xfrm>
            <a:off x="1646450" y="6827655"/>
            <a:ext cx="26991730" cy="597151"/>
          </a:xfrm>
          <a:prstGeom prst="rect">
            <a:avLst/>
          </a:prstGeom>
        </p:spPr>
        <p:txBody>
          <a:bodyPr/>
          <a:lstStyle>
            <a:lvl1pPr marL="0" indent="0">
              <a:buNone/>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err="1"/>
              <a:t>Autor:in</a:t>
            </a:r>
            <a:r>
              <a:rPr lang="de-DE" dirty="0"/>
              <a:t> 1, </a:t>
            </a:r>
            <a:r>
              <a:rPr lang="de-DE" dirty="0" err="1"/>
              <a:t>Autor:in</a:t>
            </a:r>
            <a:r>
              <a:rPr lang="de-DE" dirty="0"/>
              <a:t> 2, </a:t>
            </a:r>
            <a:r>
              <a:rPr lang="de-DE" dirty="0" err="1"/>
              <a:t>Autor:in</a:t>
            </a:r>
            <a:r>
              <a:rPr lang="de-DE" dirty="0"/>
              <a:t> 3</a:t>
            </a:r>
          </a:p>
        </p:txBody>
      </p:sp>
      <p:sp>
        <p:nvSpPr>
          <p:cNvPr id="46" name="Textplatzhalter 31">
            <a:extLst>
              <a:ext uri="{FF2B5EF4-FFF2-40B4-BE49-F238E27FC236}">
                <a16:creationId xmlns:a16="http://schemas.microsoft.com/office/drawing/2014/main" id="{E637C820-CA73-41FC-9490-B8155757F25E}"/>
              </a:ext>
            </a:extLst>
          </p:cNvPr>
          <p:cNvSpPr>
            <a:spLocks noGrp="1"/>
          </p:cNvSpPr>
          <p:nvPr>
            <p:ph type="body" sz="quarter" idx="22" hasCustomPrompt="1"/>
          </p:nvPr>
        </p:nvSpPr>
        <p:spPr>
          <a:xfrm>
            <a:off x="1637032" y="8541568"/>
            <a:ext cx="12792239" cy="66134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47" name="Textplatzhalter 31">
            <a:extLst>
              <a:ext uri="{FF2B5EF4-FFF2-40B4-BE49-F238E27FC236}">
                <a16:creationId xmlns:a16="http://schemas.microsoft.com/office/drawing/2014/main" id="{D9C13130-3185-4E8C-82D4-670680D23F5A}"/>
              </a:ext>
            </a:extLst>
          </p:cNvPr>
          <p:cNvSpPr>
            <a:spLocks noGrp="1"/>
          </p:cNvSpPr>
          <p:nvPr>
            <p:ph type="body" sz="quarter" idx="23" hasCustomPrompt="1"/>
          </p:nvPr>
        </p:nvSpPr>
        <p:spPr>
          <a:xfrm>
            <a:off x="15524898" y="8511450"/>
            <a:ext cx="12799305" cy="691462"/>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48" name="Textplatzhalter 31">
            <a:extLst>
              <a:ext uri="{FF2B5EF4-FFF2-40B4-BE49-F238E27FC236}">
                <a16:creationId xmlns:a16="http://schemas.microsoft.com/office/drawing/2014/main" id="{D4E7637D-2912-47D6-A3FE-5A936CA6FD80}"/>
              </a:ext>
            </a:extLst>
          </p:cNvPr>
          <p:cNvSpPr>
            <a:spLocks noGrp="1"/>
          </p:cNvSpPr>
          <p:nvPr>
            <p:ph type="body" sz="quarter" idx="24" hasCustomPrompt="1"/>
          </p:nvPr>
        </p:nvSpPr>
        <p:spPr>
          <a:xfrm>
            <a:off x="1639921"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54" name="Textplatzhalter 31">
            <a:extLst>
              <a:ext uri="{FF2B5EF4-FFF2-40B4-BE49-F238E27FC236}">
                <a16:creationId xmlns:a16="http://schemas.microsoft.com/office/drawing/2014/main" id="{C05D7681-1ACB-4AF0-9773-2FF60A04EB91}"/>
              </a:ext>
            </a:extLst>
          </p:cNvPr>
          <p:cNvSpPr>
            <a:spLocks noGrp="1"/>
          </p:cNvSpPr>
          <p:nvPr>
            <p:ph type="body" sz="quarter" idx="25" hasCustomPrompt="1"/>
          </p:nvPr>
        </p:nvSpPr>
        <p:spPr>
          <a:xfrm>
            <a:off x="15565053"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21" name="Bildplatzhalter 7">
            <a:extLst>
              <a:ext uri="{FF2B5EF4-FFF2-40B4-BE49-F238E27FC236}">
                <a16:creationId xmlns:a16="http://schemas.microsoft.com/office/drawing/2014/main" id="{A0131FF4-54DA-45C6-A1AC-EC254176C258}"/>
              </a:ext>
            </a:extLst>
          </p:cNvPr>
          <p:cNvSpPr>
            <a:spLocks noGrp="1"/>
          </p:cNvSpPr>
          <p:nvPr>
            <p:ph type="pic" sz="quarter" idx="28"/>
          </p:nvPr>
        </p:nvSpPr>
        <p:spPr>
          <a:xfrm>
            <a:off x="15524897" y="23106692"/>
            <a:ext cx="13042900" cy="11929746"/>
          </a:xfrm>
          <a:prstGeom prst="rect">
            <a:avLst/>
          </a:prstGeom>
        </p:spPr>
        <p:txBody>
          <a:bodyPr/>
          <a:lstStyle/>
          <a:p>
            <a:endParaRPr lang="de-DE"/>
          </a:p>
        </p:txBody>
      </p:sp>
      <p:sp>
        <p:nvSpPr>
          <p:cNvPr id="26" name="Bildplatzhalter 7">
            <a:extLst>
              <a:ext uri="{FF2B5EF4-FFF2-40B4-BE49-F238E27FC236}">
                <a16:creationId xmlns:a16="http://schemas.microsoft.com/office/drawing/2014/main" id="{FD8BABBB-2556-4EB1-95B5-670FFD0021FA}"/>
              </a:ext>
            </a:extLst>
          </p:cNvPr>
          <p:cNvSpPr>
            <a:spLocks noGrp="1"/>
          </p:cNvSpPr>
          <p:nvPr>
            <p:ph type="pic" sz="quarter" idx="29"/>
          </p:nvPr>
        </p:nvSpPr>
        <p:spPr>
          <a:xfrm>
            <a:off x="1637032" y="10072096"/>
            <a:ext cx="12799305" cy="10076942"/>
          </a:xfrm>
          <a:prstGeom prst="rect">
            <a:avLst/>
          </a:prstGeom>
        </p:spPr>
        <p:txBody>
          <a:bodyPr/>
          <a:lstStyle/>
          <a:p>
            <a:endParaRPr lang="de-DE"/>
          </a:p>
        </p:txBody>
      </p:sp>
    </p:spTree>
    <p:extLst>
      <p:ext uri="{BB962C8B-B14F-4D97-AF65-F5344CB8AC3E}">
        <p14:creationId xmlns:p14="http://schemas.microsoft.com/office/powerpoint/2010/main" val="1274110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lakatgrundlage 5">
    <p:spTree>
      <p:nvGrpSpPr>
        <p:cNvPr id="1" name=""/>
        <p:cNvGrpSpPr/>
        <p:nvPr/>
      </p:nvGrpSpPr>
      <p:grpSpPr>
        <a:xfrm>
          <a:off x="0" y="0"/>
          <a:ext cx="0" cy="0"/>
          <a:chOff x="0" y="0"/>
          <a:chExt cx="0" cy="0"/>
        </a:xfrm>
      </p:grpSpPr>
      <p:sp>
        <p:nvSpPr>
          <p:cNvPr id="25" name="Textplatzhalter 68">
            <a:extLst>
              <a:ext uri="{FF2B5EF4-FFF2-40B4-BE49-F238E27FC236}">
                <a16:creationId xmlns:a16="http://schemas.microsoft.com/office/drawing/2014/main" id="{C0B9701C-48E9-4F2F-87E4-7A538FA44C18}"/>
              </a:ext>
            </a:extLst>
          </p:cNvPr>
          <p:cNvSpPr txBox="1">
            <a:spLocks/>
          </p:cNvSpPr>
          <p:nvPr userDrawn="1"/>
        </p:nvSpPr>
        <p:spPr>
          <a:xfrm>
            <a:off x="1800000" y="4144963"/>
            <a:ext cx="17119917" cy="1341437"/>
          </a:xfrm>
          <a:prstGeom prst="rect">
            <a:avLst/>
          </a:prstGeom>
        </p:spPr>
        <p:txBody>
          <a:bodyPr/>
          <a:lstStyle>
            <a:lvl1pPr marL="27000" marR="0" indent="0" algn="l" defTabSz="914400" rtl="0" eaLnBrk="1" fontAlgn="auto" latinLnBrk="0" hangingPunct="1">
              <a:lnSpc>
                <a:spcPct val="100000"/>
              </a:lnSpc>
              <a:spcBef>
                <a:spcPts val="266"/>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940" spc="-1" dirty="0">
              <a:solidFill>
                <a:prstClr val="black"/>
              </a:solidFill>
              <a:latin typeface="Calibri"/>
            </a:endParaRPr>
          </a:p>
        </p:txBody>
      </p:sp>
      <p:sp>
        <p:nvSpPr>
          <p:cNvPr id="49" name="Textplatzhalter 31">
            <a:extLst>
              <a:ext uri="{FF2B5EF4-FFF2-40B4-BE49-F238E27FC236}">
                <a16:creationId xmlns:a16="http://schemas.microsoft.com/office/drawing/2014/main" id="{9BA7683F-F2E2-4329-BEFC-35576DDE3611}"/>
              </a:ext>
            </a:extLst>
          </p:cNvPr>
          <p:cNvSpPr>
            <a:spLocks noGrp="1"/>
          </p:cNvSpPr>
          <p:nvPr>
            <p:ph type="body" sz="quarter" idx="12" hasCustomPrompt="1"/>
          </p:nvPr>
        </p:nvSpPr>
        <p:spPr>
          <a:xfrm>
            <a:off x="1642811" y="10075147"/>
            <a:ext cx="12792368" cy="4329642"/>
          </a:xfrm>
          <a:prstGeom prst="rect">
            <a:avLst/>
          </a:prstGeom>
        </p:spPr>
        <p:txBody>
          <a:bodyPr/>
          <a:lstStyle>
            <a:lvl1pPr marL="0" indent="0" algn="just">
              <a:buNone/>
              <a:defRPr sz="280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endParaRPr lang="de-DE" dirty="0"/>
          </a:p>
        </p:txBody>
      </p:sp>
      <p:sp>
        <p:nvSpPr>
          <p:cNvPr id="50" name="Textplatzhalter 31">
            <a:extLst>
              <a:ext uri="{FF2B5EF4-FFF2-40B4-BE49-F238E27FC236}">
                <a16:creationId xmlns:a16="http://schemas.microsoft.com/office/drawing/2014/main" id="{E330419B-9A1D-4FFE-82B6-94C92473E14F}"/>
              </a:ext>
            </a:extLst>
          </p:cNvPr>
          <p:cNvSpPr>
            <a:spLocks noGrp="1"/>
          </p:cNvSpPr>
          <p:nvPr>
            <p:ph type="body" sz="quarter" idx="13" hasCustomPrompt="1"/>
          </p:nvPr>
        </p:nvSpPr>
        <p:spPr>
          <a:xfrm>
            <a:off x="15524897" y="10072096"/>
            <a:ext cx="13144019" cy="10076942"/>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p>
        </p:txBody>
      </p:sp>
      <p:sp>
        <p:nvSpPr>
          <p:cNvPr id="51" name="Textplatzhalter 31">
            <a:extLst>
              <a:ext uri="{FF2B5EF4-FFF2-40B4-BE49-F238E27FC236}">
                <a16:creationId xmlns:a16="http://schemas.microsoft.com/office/drawing/2014/main" id="{E13F760F-4B9B-4688-B669-05EDE0229E23}"/>
              </a:ext>
            </a:extLst>
          </p:cNvPr>
          <p:cNvSpPr>
            <a:spLocks noGrp="1"/>
          </p:cNvSpPr>
          <p:nvPr>
            <p:ph type="body" sz="quarter" idx="15" hasCustomPrompt="1"/>
          </p:nvPr>
        </p:nvSpPr>
        <p:spPr>
          <a:xfrm>
            <a:off x="1642811" y="23106692"/>
            <a:ext cx="12793526" cy="11929746"/>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a:t>
            </a:r>
          </a:p>
        </p:txBody>
      </p:sp>
      <p:sp>
        <p:nvSpPr>
          <p:cNvPr id="60" name="Textplatzhalter 31">
            <a:extLst>
              <a:ext uri="{FF2B5EF4-FFF2-40B4-BE49-F238E27FC236}">
                <a16:creationId xmlns:a16="http://schemas.microsoft.com/office/drawing/2014/main" id="{F9ACB8E2-5E47-4008-8027-566859173A57}"/>
              </a:ext>
            </a:extLst>
          </p:cNvPr>
          <p:cNvSpPr>
            <a:spLocks noGrp="1"/>
          </p:cNvSpPr>
          <p:nvPr>
            <p:ph type="body" sz="quarter" idx="16" hasCustomPrompt="1"/>
          </p:nvPr>
        </p:nvSpPr>
        <p:spPr>
          <a:xfrm>
            <a:off x="22654408" y="23155087"/>
            <a:ext cx="5974354" cy="11923285"/>
          </a:xfrm>
          <a:prstGeom prst="rect">
            <a:avLst/>
          </a:prstGeom>
        </p:spPr>
        <p:txBody>
          <a:bodyPr/>
          <a:lstStyle>
            <a:lvl1pPr marL="0" indent="0" algn="just">
              <a:buNone/>
              <a:defRPr sz="280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am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a:t>
            </a:r>
          </a:p>
        </p:txBody>
      </p:sp>
      <p:sp>
        <p:nvSpPr>
          <p:cNvPr id="65" name="Textplatzhalter 2">
            <a:extLst>
              <a:ext uri="{FF2B5EF4-FFF2-40B4-BE49-F238E27FC236}">
                <a16:creationId xmlns:a16="http://schemas.microsoft.com/office/drawing/2014/main" id="{01F6E806-1F43-4CF8-AF20-589A786F2865}"/>
              </a:ext>
            </a:extLst>
          </p:cNvPr>
          <p:cNvSpPr>
            <a:spLocks noGrp="1"/>
          </p:cNvSpPr>
          <p:nvPr>
            <p:ph type="body" sz="quarter" idx="17" hasCustomPrompt="1"/>
          </p:nvPr>
        </p:nvSpPr>
        <p:spPr>
          <a:xfrm>
            <a:off x="3546476"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66" name="Textplatzhalter 2">
            <a:extLst>
              <a:ext uri="{FF2B5EF4-FFF2-40B4-BE49-F238E27FC236}">
                <a16:creationId xmlns:a16="http://schemas.microsoft.com/office/drawing/2014/main" id="{4A94FC2A-A016-4EAF-88B3-F8BF9F2D6F6B}"/>
              </a:ext>
            </a:extLst>
          </p:cNvPr>
          <p:cNvSpPr>
            <a:spLocks noGrp="1"/>
          </p:cNvSpPr>
          <p:nvPr>
            <p:ph type="body" sz="quarter" idx="18" hasCustomPrompt="1"/>
          </p:nvPr>
        </p:nvSpPr>
        <p:spPr>
          <a:xfrm>
            <a:off x="3546476"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67" name="Textplatzhalter 2">
            <a:extLst>
              <a:ext uri="{FF2B5EF4-FFF2-40B4-BE49-F238E27FC236}">
                <a16:creationId xmlns:a16="http://schemas.microsoft.com/office/drawing/2014/main" id="{44F33B2B-7722-45C0-A587-C7B42ED30453}"/>
              </a:ext>
            </a:extLst>
          </p:cNvPr>
          <p:cNvSpPr>
            <a:spLocks noGrp="1"/>
          </p:cNvSpPr>
          <p:nvPr>
            <p:ph type="body" sz="quarter" idx="19" hasCustomPrompt="1"/>
          </p:nvPr>
        </p:nvSpPr>
        <p:spPr>
          <a:xfrm>
            <a:off x="3546476"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68" name="Textplatzhalter 2">
            <a:extLst>
              <a:ext uri="{FF2B5EF4-FFF2-40B4-BE49-F238E27FC236}">
                <a16:creationId xmlns:a16="http://schemas.microsoft.com/office/drawing/2014/main" id="{14BA8DED-15E5-4DFC-8CAE-4223F7948A65}"/>
              </a:ext>
            </a:extLst>
          </p:cNvPr>
          <p:cNvSpPr>
            <a:spLocks noGrp="1"/>
          </p:cNvSpPr>
          <p:nvPr>
            <p:ph type="body" sz="quarter" idx="20" hasCustomPrompt="1"/>
          </p:nvPr>
        </p:nvSpPr>
        <p:spPr>
          <a:xfrm>
            <a:off x="9299083"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69" name="Textplatzhalter 2">
            <a:extLst>
              <a:ext uri="{FF2B5EF4-FFF2-40B4-BE49-F238E27FC236}">
                <a16:creationId xmlns:a16="http://schemas.microsoft.com/office/drawing/2014/main" id="{77617E81-428B-4578-8557-EF810CE90695}"/>
              </a:ext>
            </a:extLst>
          </p:cNvPr>
          <p:cNvSpPr>
            <a:spLocks noGrp="1"/>
          </p:cNvSpPr>
          <p:nvPr>
            <p:ph type="body" sz="quarter" idx="21" hasCustomPrompt="1"/>
          </p:nvPr>
        </p:nvSpPr>
        <p:spPr>
          <a:xfrm>
            <a:off x="9299083"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70" name="Textplatzhalter 2">
            <a:extLst>
              <a:ext uri="{FF2B5EF4-FFF2-40B4-BE49-F238E27FC236}">
                <a16:creationId xmlns:a16="http://schemas.microsoft.com/office/drawing/2014/main" id="{E8DD208E-9064-48E5-9A23-C67438B08794}"/>
              </a:ext>
            </a:extLst>
          </p:cNvPr>
          <p:cNvSpPr>
            <a:spLocks noGrp="1"/>
          </p:cNvSpPr>
          <p:nvPr>
            <p:ph type="body" sz="quarter" idx="22" hasCustomPrompt="1"/>
          </p:nvPr>
        </p:nvSpPr>
        <p:spPr>
          <a:xfrm>
            <a:off x="9299083"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35" name="Textplatzhalter 31">
            <a:extLst>
              <a:ext uri="{FF2B5EF4-FFF2-40B4-BE49-F238E27FC236}">
                <a16:creationId xmlns:a16="http://schemas.microsoft.com/office/drawing/2014/main" id="{67AA5AA3-7CF7-4385-8142-B4231F3FF1B0}"/>
              </a:ext>
            </a:extLst>
          </p:cNvPr>
          <p:cNvSpPr>
            <a:spLocks noGrp="1"/>
          </p:cNvSpPr>
          <p:nvPr>
            <p:ph type="body" sz="quarter" idx="23" hasCustomPrompt="1"/>
          </p:nvPr>
        </p:nvSpPr>
        <p:spPr>
          <a:xfrm>
            <a:off x="1637032" y="8541568"/>
            <a:ext cx="12792239" cy="66134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36" name="Textplatzhalter 31">
            <a:extLst>
              <a:ext uri="{FF2B5EF4-FFF2-40B4-BE49-F238E27FC236}">
                <a16:creationId xmlns:a16="http://schemas.microsoft.com/office/drawing/2014/main" id="{310A7423-25FD-4861-A7DE-2B3E18097F1B}"/>
              </a:ext>
            </a:extLst>
          </p:cNvPr>
          <p:cNvSpPr>
            <a:spLocks noGrp="1"/>
          </p:cNvSpPr>
          <p:nvPr>
            <p:ph type="body" sz="quarter" idx="24" hasCustomPrompt="1"/>
          </p:nvPr>
        </p:nvSpPr>
        <p:spPr>
          <a:xfrm>
            <a:off x="15524898" y="8511450"/>
            <a:ext cx="12799305" cy="691462"/>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41" name="Textplatzhalter 31">
            <a:extLst>
              <a:ext uri="{FF2B5EF4-FFF2-40B4-BE49-F238E27FC236}">
                <a16:creationId xmlns:a16="http://schemas.microsoft.com/office/drawing/2014/main" id="{0C507507-8AAC-4FD7-AE72-C1AB31DAB44C}"/>
              </a:ext>
            </a:extLst>
          </p:cNvPr>
          <p:cNvSpPr>
            <a:spLocks noGrp="1"/>
          </p:cNvSpPr>
          <p:nvPr>
            <p:ph type="body" sz="quarter" idx="25" hasCustomPrompt="1"/>
          </p:nvPr>
        </p:nvSpPr>
        <p:spPr>
          <a:xfrm>
            <a:off x="1639921" y="21317802"/>
            <a:ext cx="12789350" cy="681807"/>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43" name="Textplatzhalter 31">
            <a:extLst>
              <a:ext uri="{FF2B5EF4-FFF2-40B4-BE49-F238E27FC236}">
                <a16:creationId xmlns:a16="http://schemas.microsoft.com/office/drawing/2014/main" id="{9940BDC4-F0B4-40C5-A046-0E5129DF8753}"/>
              </a:ext>
            </a:extLst>
          </p:cNvPr>
          <p:cNvSpPr>
            <a:spLocks noGrp="1"/>
          </p:cNvSpPr>
          <p:nvPr>
            <p:ph type="body" sz="quarter" idx="26" hasCustomPrompt="1"/>
          </p:nvPr>
        </p:nvSpPr>
        <p:spPr>
          <a:xfrm>
            <a:off x="15565053"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44" name="Textplatzhalter 29">
            <a:extLst>
              <a:ext uri="{FF2B5EF4-FFF2-40B4-BE49-F238E27FC236}">
                <a16:creationId xmlns:a16="http://schemas.microsoft.com/office/drawing/2014/main" id="{68503332-AE99-4D60-ADA6-95C03DD2EB98}"/>
              </a:ext>
            </a:extLst>
          </p:cNvPr>
          <p:cNvSpPr>
            <a:spLocks noGrp="1"/>
          </p:cNvSpPr>
          <p:nvPr>
            <p:ph type="body" sz="quarter" idx="10" hasCustomPrompt="1"/>
          </p:nvPr>
        </p:nvSpPr>
        <p:spPr>
          <a:xfrm>
            <a:off x="1640672" y="5558946"/>
            <a:ext cx="26991730" cy="896096"/>
          </a:xfrm>
          <a:prstGeom prst="rect">
            <a:avLst/>
          </a:prstGeom>
        </p:spPr>
        <p:txBody>
          <a:bodyPr>
            <a:normAutofit/>
          </a:bodyPr>
          <a:lstStyle>
            <a:lvl1pPr marL="0" indent="0">
              <a:buNone/>
              <a:defRPr sz="5400">
                <a:solidFill>
                  <a:srgbClr val="83D25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a:t>Untertitel</a:t>
            </a:r>
          </a:p>
        </p:txBody>
      </p:sp>
      <p:sp>
        <p:nvSpPr>
          <p:cNvPr id="45" name="Titel 53">
            <a:extLst>
              <a:ext uri="{FF2B5EF4-FFF2-40B4-BE49-F238E27FC236}">
                <a16:creationId xmlns:a16="http://schemas.microsoft.com/office/drawing/2014/main" id="{F01FA38B-BBD3-4E1F-8ADB-ECA9AD7E283D}"/>
              </a:ext>
            </a:extLst>
          </p:cNvPr>
          <p:cNvSpPr>
            <a:spLocks noGrp="1"/>
          </p:cNvSpPr>
          <p:nvPr>
            <p:ph type="title" hasCustomPrompt="1"/>
          </p:nvPr>
        </p:nvSpPr>
        <p:spPr>
          <a:xfrm>
            <a:off x="1646450" y="4144962"/>
            <a:ext cx="16122565" cy="1239402"/>
          </a:xfrm>
          <a:prstGeom prst="rect">
            <a:avLst/>
          </a:prstGeom>
        </p:spPr>
        <p:txBody>
          <a:bodyPr/>
          <a:lstStyle>
            <a:lvl1pPr>
              <a:defRPr sz="8000">
                <a:solidFill>
                  <a:srgbClr val="306A87"/>
                </a:solidFill>
                <a:latin typeface="Barlow SemiBold" panose="00000700000000000000" pitchFamily="2" charset="0"/>
              </a:defRPr>
            </a:lvl1pPr>
          </a:lstStyle>
          <a:p>
            <a:r>
              <a:rPr lang="de-DE" dirty="0"/>
              <a:t>Titel des Forschungsprojekts</a:t>
            </a:r>
          </a:p>
        </p:txBody>
      </p:sp>
      <p:sp>
        <p:nvSpPr>
          <p:cNvPr id="46" name="Textplatzhalter 31">
            <a:extLst>
              <a:ext uri="{FF2B5EF4-FFF2-40B4-BE49-F238E27FC236}">
                <a16:creationId xmlns:a16="http://schemas.microsoft.com/office/drawing/2014/main" id="{EBA83393-8233-45A9-AB9B-3B3FEB512145}"/>
              </a:ext>
            </a:extLst>
          </p:cNvPr>
          <p:cNvSpPr>
            <a:spLocks noGrp="1"/>
          </p:cNvSpPr>
          <p:nvPr>
            <p:ph type="body" sz="quarter" idx="11" hasCustomPrompt="1"/>
          </p:nvPr>
        </p:nvSpPr>
        <p:spPr>
          <a:xfrm>
            <a:off x="1646450" y="6827655"/>
            <a:ext cx="26991730" cy="597151"/>
          </a:xfrm>
          <a:prstGeom prst="rect">
            <a:avLst/>
          </a:prstGeom>
        </p:spPr>
        <p:txBody>
          <a:bodyPr/>
          <a:lstStyle>
            <a:lvl1pPr marL="0" indent="0">
              <a:buNone/>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err="1"/>
              <a:t>Autor:in</a:t>
            </a:r>
            <a:r>
              <a:rPr lang="de-DE" dirty="0"/>
              <a:t> 1, </a:t>
            </a:r>
            <a:r>
              <a:rPr lang="de-DE" dirty="0" err="1"/>
              <a:t>Autor:in</a:t>
            </a:r>
            <a:r>
              <a:rPr lang="de-DE" dirty="0"/>
              <a:t> 2, </a:t>
            </a:r>
            <a:r>
              <a:rPr lang="de-DE" dirty="0" err="1"/>
              <a:t>Autor:in</a:t>
            </a:r>
            <a:r>
              <a:rPr lang="de-DE" dirty="0"/>
              <a:t> 3</a:t>
            </a:r>
          </a:p>
        </p:txBody>
      </p:sp>
      <p:sp>
        <p:nvSpPr>
          <p:cNvPr id="22" name="Bildplatzhalter 3">
            <a:extLst>
              <a:ext uri="{FF2B5EF4-FFF2-40B4-BE49-F238E27FC236}">
                <a16:creationId xmlns:a16="http://schemas.microsoft.com/office/drawing/2014/main" id="{110EFBE1-D6D6-46CE-8B34-A7FE33A8BD2B}"/>
              </a:ext>
            </a:extLst>
          </p:cNvPr>
          <p:cNvSpPr>
            <a:spLocks noGrp="1"/>
          </p:cNvSpPr>
          <p:nvPr>
            <p:ph type="pic" sz="quarter" idx="27"/>
          </p:nvPr>
        </p:nvSpPr>
        <p:spPr>
          <a:xfrm>
            <a:off x="1646450" y="14979164"/>
            <a:ext cx="12800012" cy="5169874"/>
          </a:xfrm>
          <a:prstGeom prst="rect">
            <a:avLst/>
          </a:prstGeom>
        </p:spPr>
        <p:txBody>
          <a:bodyPr/>
          <a:lstStyle/>
          <a:p>
            <a:endParaRPr lang="de-DE"/>
          </a:p>
        </p:txBody>
      </p:sp>
      <p:sp>
        <p:nvSpPr>
          <p:cNvPr id="23" name="Bildplatzhalter 5">
            <a:extLst>
              <a:ext uri="{FF2B5EF4-FFF2-40B4-BE49-F238E27FC236}">
                <a16:creationId xmlns:a16="http://schemas.microsoft.com/office/drawing/2014/main" id="{939C593D-1FCA-4059-B869-2FDB6FF67860}"/>
              </a:ext>
            </a:extLst>
          </p:cNvPr>
          <p:cNvSpPr>
            <a:spLocks noGrp="1"/>
          </p:cNvSpPr>
          <p:nvPr>
            <p:ph type="pic" sz="quarter" idx="28"/>
          </p:nvPr>
        </p:nvSpPr>
        <p:spPr>
          <a:xfrm>
            <a:off x="15584981" y="23179158"/>
            <a:ext cx="6511925" cy="11857280"/>
          </a:xfrm>
          <a:prstGeom prst="rect">
            <a:avLst/>
          </a:prstGeom>
        </p:spPr>
        <p:txBody>
          <a:bodyPr/>
          <a:lstStyle/>
          <a:p>
            <a:endParaRPr lang="de-DE"/>
          </a:p>
        </p:txBody>
      </p:sp>
    </p:spTree>
    <p:extLst>
      <p:ext uri="{BB962C8B-B14F-4D97-AF65-F5344CB8AC3E}">
        <p14:creationId xmlns:p14="http://schemas.microsoft.com/office/powerpoint/2010/main" val="386710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lakatgrundlage 6">
    <p:spTree>
      <p:nvGrpSpPr>
        <p:cNvPr id="1" name=""/>
        <p:cNvGrpSpPr/>
        <p:nvPr/>
      </p:nvGrpSpPr>
      <p:grpSpPr>
        <a:xfrm>
          <a:off x="0" y="0"/>
          <a:ext cx="0" cy="0"/>
          <a:chOff x="0" y="0"/>
          <a:chExt cx="0" cy="0"/>
        </a:xfrm>
      </p:grpSpPr>
      <p:sp>
        <p:nvSpPr>
          <p:cNvPr id="25" name="Textplatzhalter 68">
            <a:extLst>
              <a:ext uri="{FF2B5EF4-FFF2-40B4-BE49-F238E27FC236}">
                <a16:creationId xmlns:a16="http://schemas.microsoft.com/office/drawing/2014/main" id="{C0B9701C-48E9-4F2F-87E4-7A538FA44C18}"/>
              </a:ext>
            </a:extLst>
          </p:cNvPr>
          <p:cNvSpPr txBox="1">
            <a:spLocks/>
          </p:cNvSpPr>
          <p:nvPr userDrawn="1"/>
        </p:nvSpPr>
        <p:spPr>
          <a:xfrm>
            <a:off x="1800000" y="4144963"/>
            <a:ext cx="17119917" cy="1341437"/>
          </a:xfrm>
          <a:prstGeom prst="rect">
            <a:avLst/>
          </a:prstGeom>
        </p:spPr>
        <p:txBody>
          <a:bodyPr/>
          <a:lstStyle>
            <a:lvl1pPr marL="27000" marR="0" indent="0" algn="l" defTabSz="914400" rtl="0" eaLnBrk="1" fontAlgn="auto" latinLnBrk="0" hangingPunct="1">
              <a:lnSpc>
                <a:spcPct val="100000"/>
              </a:lnSpc>
              <a:spcBef>
                <a:spcPts val="266"/>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940" spc="-1" dirty="0">
              <a:solidFill>
                <a:prstClr val="black"/>
              </a:solidFill>
              <a:latin typeface="Calibri"/>
            </a:endParaRPr>
          </a:p>
        </p:txBody>
      </p:sp>
      <p:sp>
        <p:nvSpPr>
          <p:cNvPr id="49" name="Textplatzhalter 31">
            <a:extLst>
              <a:ext uri="{FF2B5EF4-FFF2-40B4-BE49-F238E27FC236}">
                <a16:creationId xmlns:a16="http://schemas.microsoft.com/office/drawing/2014/main" id="{9BA7683F-F2E2-4329-BEFC-35576DDE3611}"/>
              </a:ext>
            </a:extLst>
          </p:cNvPr>
          <p:cNvSpPr>
            <a:spLocks noGrp="1"/>
          </p:cNvSpPr>
          <p:nvPr>
            <p:ph type="body" sz="quarter" idx="12" hasCustomPrompt="1"/>
          </p:nvPr>
        </p:nvSpPr>
        <p:spPr>
          <a:xfrm>
            <a:off x="1642811" y="10075147"/>
            <a:ext cx="12792368" cy="4329642"/>
          </a:xfrm>
          <a:prstGeom prst="rect">
            <a:avLst/>
          </a:prstGeom>
        </p:spPr>
        <p:txBody>
          <a:bodyPr/>
          <a:lstStyle>
            <a:lvl1pPr marL="0" indent="0" algn="just">
              <a:buNone/>
              <a:defRPr sz="280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endParaRPr lang="de-DE" dirty="0"/>
          </a:p>
        </p:txBody>
      </p:sp>
      <p:sp>
        <p:nvSpPr>
          <p:cNvPr id="50" name="Textplatzhalter 31">
            <a:extLst>
              <a:ext uri="{FF2B5EF4-FFF2-40B4-BE49-F238E27FC236}">
                <a16:creationId xmlns:a16="http://schemas.microsoft.com/office/drawing/2014/main" id="{E330419B-9A1D-4FFE-82B6-94C92473E14F}"/>
              </a:ext>
            </a:extLst>
          </p:cNvPr>
          <p:cNvSpPr>
            <a:spLocks noGrp="1"/>
          </p:cNvSpPr>
          <p:nvPr>
            <p:ph type="body" sz="quarter" idx="13" hasCustomPrompt="1"/>
          </p:nvPr>
        </p:nvSpPr>
        <p:spPr>
          <a:xfrm>
            <a:off x="15524897" y="10072096"/>
            <a:ext cx="13144019" cy="10076942"/>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p>
        </p:txBody>
      </p:sp>
      <p:sp>
        <p:nvSpPr>
          <p:cNvPr id="60" name="Textplatzhalter 31">
            <a:extLst>
              <a:ext uri="{FF2B5EF4-FFF2-40B4-BE49-F238E27FC236}">
                <a16:creationId xmlns:a16="http://schemas.microsoft.com/office/drawing/2014/main" id="{F9ACB8E2-5E47-4008-8027-566859173A57}"/>
              </a:ext>
            </a:extLst>
          </p:cNvPr>
          <p:cNvSpPr>
            <a:spLocks noGrp="1"/>
          </p:cNvSpPr>
          <p:nvPr>
            <p:ph type="body" sz="quarter" idx="16" hasCustomPrompt="1"/>
          </p:nvPr>
        </p:nvSpPr>
        <p:spPr>
          <a:xfrm>
            <a:off x="1640672" y="23097042"/>
            <a:ext cx="19858580" cy="11923285"/>
          </a:xfrm>
          <a:prstGeom prst="rect">
            <a:avLst/>
          </a:prstGeom>
        </p:spPr>
        <p:txBody>
          <a:bodyPr/>
          <a:lstStyle>
            <a:lvl1pPr marL="0" indent="0" algn="just">
              <a:buNone/>
              <a:defRPr sz="2800">
                <a:latin typeface="Open Sans" panose="020B0606030504020204" pitchFamily="34" charset="0"/>
                <a:ea typeface="Open Sans" panose="020B0606030504020204" pitchFamily="34" charset="0"/>
                <a:cs typeface="Open Sans" panose="020B0606030504020204" pitchFamily="34" charset="0"/>
              </a:defRPr>
            </a:lvl1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am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am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am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endParaRPr lang="de-DE" dirty="0"/>
          </a:p>
        </p:txBody>
      </p:sp>
      <p:sp>
        <p:nvSpPr>
          <p:cNvPr id="65" name="Textplatzhalter 2">
            <a:extLst>
              <a:ext uri="{FF2B5EF4-FFF2-40B4-BE49-F238E27FC236}">
                <a16:creationId xmlns:a16="http://schemas.microsoft.com/office/drawing/2014/main" id="{01F6E806-1F43-4CF8-AF20-589A786F2865}"/>
              </a:ext>
            </a:extLst>
          </p:cNvPr>
          <p:cNvSpPr>
            <a:spLocks noGrp="1"/>
          </p:cNvSpPr>
          <p:nvPr>
            <p:ph type="body" sz="quarter" idx="17" hasCustomPrompt="1"/>
          </p:nvPr>
        </p:nvSpPr>
        <p:spPr>
          <a:xfrm>
            <a:off x="3546476"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66" name="Textplatzhalter 2">
            <a:extLst>
              <a:ext uri="{FF2B5EF4-FFF2-40B4-BE49-F238E27FC236}">
                <a16:creationId xmlns:a16="http://schemas.microsoft.com/office/drawing/2014/main" id="{4A94FC2A-A016-4EAF-88B3-F8BF9F2D6F6B}"/>
              </a:ext>
            </a:extLst>
          </p:cNvPr>
          <p:cNvSpPr>
            <a:spLocks noGrp="1"/>
          </p:cNvSpPr>
          <p:nvPr>
            <p:ph type="body" sz="quarter" idx="18" hasCustomPrompt="1"/>
          </p:nvPr>
        </p:nvSpPr>
        <p:spPr>
          <a:xfrm>
            <a:off x="3546476"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67" name="Textplatzhalter 2">
            <a:extLst>
              <a:ext uri="{FF2B5EF4-FFF2-40B4-BE49-F238E27FC236}">
                <a16:creationId xmlns:a16="http://schemas.microsoft.com/office/drawing/2014/main" id="{44F33B2B-7722-45C0-A587-C7B42ED30453}"/>
              </a:ext>
            </a:extLst>
          </p:cNvPr>
          <p:cNvSpPr>
            <a:spLocks noGrp="1"/>
          </p:cNvSpPr>
          <p:nvPr>
            <p:ph type="body" sz="quarter" idx="19" hasCustomPrompt="1"/>
          </p:nvPr>
        </p:nvSpPr>
        <p:spPr>
          <a:xfrm>
            <a:off x="3546476"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68" name="Textplatzhalter 2">
            <a:extLst>
              <a:ext uri="{FF2B5EF4-FFF2-40B4-BE49-F238E27FC236}">
                <a16:creationId xmlns:a16="http://schemas.microsoft.com/office/drawing/2014/main" id="{14BA8DED-15E5-4DFC-8CAE-4223F7948A65}"/>
              </a:ext>
            </a:extLst>
          </p:cNvPr>
          <p:cNvSpPr>
            <a:spLocks noGrp="1"/>
          </p:cNvSpPr>
          <p:nvPr>
            <p:ph type="body" sz="quarter" idx="20" hasCustomPrompt="1"/>
          </p:nvPr>
        </p:nvSpPr>
        <p:spPr>
          <a:xfrm>
            <a:off x="9299083"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69" name="Textplatzhalter 2">
            <a:extLst>
              <a:ext uri="{FF2B5EF4-FFF2-40B4-BE49-F238E27FC236}">
                <a16:creationId xmlns:a16="http://schemas.microsoft.com/office/drawing/2014/main" id="{77617E81-428B-4578-8557-EF810CE90695}"/>
              </a:ext>
            </a:extLst>
          </p:cNvPr>
          <p:cNvSpPr>
            <a:spLocks noGrp="1"/>
          </p:cNvSpPr>
          <p:nvPr>
            <p:ph type="body" sz="quarter" idx="21" hasCustomPrompt="1"/>
          </p:nvPr>
        </p:nvSpPr>
        <p:spPr>
          <a:xfrm>
            <a:off x="9299083"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70" name="Textplatzhalter 2">
            <a:extLst>
              <a:ext uri="{FF2B5EF4-FFF2-40B4-BE49-F238E27FC236}">
                <a16:creationId xmlns:a16="http://schemas.microsoft.com/office/drawing/2014/main" id="{E8DD208E-9064-48E5-9A23-C67438B08794}"/>
              </a:ext>
            </a:extLst>
          </p:cNvPr>
          <p:cNvSpPr>
            <a:spLocks noGrp="1"/>
          </p:cNvSpPr>
          <p:nvPr>
            <p:ph type="body" sz="quarter" idx="22" hasCustomPrompt="1"/>
          </p:nvPr>
        </p:nvSpPr>
        <p:spPr>
          <a:xfrm>
            <a:off x="9299083"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43" name="Textplatzhalter 29">
            <a:extLst>
              <a:ext uri="{FF2B5EF4-FFF2-40B4-BE49-F238E27FC236}">
                <a16:creationId xmlns:a16="http://schemas.microsoft.com/office/drawing/2014/main" id="{B03390BF-B99A-480E-9A22-5E37916A7420}"/>
              </a:ext>
            </a:extLst>
          </p:cNvPr>
          <p:cNvSpPr>
            <a:spLocks noGrp="1"/>
          </p:cNvSpPr>
          <p:nvPr>
            <p:ph type="body" sz="quarter" idx="10" hasCustomPrompt="1"/>
          </p:nvPr>
        </p:nvSpPr>
        <p:spPr>
          <a:xfrm>
            <a:off x="1640672" y="5558946"/>
            <a:ext cx="26991730" cy="896096"/>
          </a:xfrm>
          <a:prstGeom prst="rect">
            <a:avLst/>
          </a:prstGeom>
        </p:spPr>
        <p:txBody>
          <a:bodyPr>
            <a:normAutofit/>
          </a:bodyPr>
          <a:lstStyle>
            <a:lvl1pPr marL="0" indent="0">
              <a:buNone/>
              <a:defRPr sz="5400">
                <a:solidFill>
                  <a:srgbClr val="83D25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a:t>Untertitel</a:t>
            </a:r>
          </a:p>
        </p:txBody>
      </p:sp>
      <p:sp>
        <p:nvSpPr>
          <p:cNvPr id="44" name="Titel 53">
            <a:extLst>
              <a:ext uri="{FF2B5EF4-FFF2-40B4-BE49-F238E27FC236}">
                <a16:creationId xmlns:a16="http://schemas.microsoft.com/office/drawing/2014/main" id="{F87F2F70-8E13-46D1-9554-9BD623890F10}"/>
              </a:ext>
            </a:extLst>
          </p:cNvPr>
          <p:cNvSpPr>
            <a:spLocks noGrp="1"/>
          </p:cNvSpPr>
          <p:nvPr>
            <p:ph type="title" hasCustomPrompt="1"/>
          </p:nvPr>
        </p:nvSpPr>
        <p:spPr>
          <a:xfrm>
            <a:off x="1646450" y="4144962"/>
            <a:ext cx="16122565" cy="1239402"/>
          </a:xfrm>
          <a:prstGeom prst="rect">
            <a:avLst/>
          </a:prstGeom>
        </p:spPr>
        <p:txBody>
          <a:bodyPr/>
          <a:lstStyle>
            <a:lvl1pPr>
              <a:defRPr sz="8000">
                <a:solidFill>
                  <a:srgbClr val="306A87"/>
                </a:solidFill>
                <a:latin typeface="Barlow SemiBold" panose="00000700000000000000" pitchFamily="2" charset="0"/>
              </a:defRPr>
            </a:lvl1pPr>
          </a:lstStyle>
          <a:p>
            <a:r>
              <a:rPr lang="de-DE" dirty="0"/>
              <a:t>Titel des Forschungsprojekts</a:t>
            </a:r>
          </a:p>
        </p:txBody>
      </p:sp>
      <p:sp>
        <p:nvSpPr>
          <p:cNvPr id="45" name="Textplatzhalter 31">
            <a:extLst>
              <a:ext uri="{FF2B5EF4-FFF2-40B4-BE49-F238E27FC236}">
                <a16:creationId xmlns:a16="http://schemas.microsoft.com/office/drawing/2014/main" id="{9D4C7BE7-4250-408E-8065-1E3CB8873B21}"/>
              </a:ext>
            </a:extLst>
          </p:cNvPr>
          <p:cNvSpPr>
            <a:spLocks noGrp="1"/>
          </p:cNvSpPr>
          <p:nvPr>
            <p:ph type="body" sz="quarter" idx="11" hasCustomPrompt="1"/>
          </p:nvPr>
        </p:nvSpPr>
        <p:spPr>
          <a:xfrm>
            <a:off x="1646450" y="6827655"/>
            <a:ext cx="26991730" cy="597151"/>
          </a:xfrm>
          <a:prstGeom prst="rect">
            <a:avLst/>
          </a:prstGeom>
        </p:spPr>
        <p:txBody>
          <a:bodyPr/>
          <a:lstStyle>
            <a:lvl1pPr marL="0" indent="0">
              <a:buNone/>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err="1"/>
              <a:t>Autor:in</a:t>
            </a:r>
            <a:r>
              <a:rPr lang="de-DE" dirty="0"/>
              <a:t> 1, </a:t>
            </a:r>
            <a:r>
              <a:rPr lang="de-DE" dirty="0" err="1"/>
              <a:t>Autor:in</a:t>
            </a:r>
            <a:r>
              <a:rPr lang="de-DE" dirty="0"/>
              <a:t> 2, </a:t>
            </a:r>
            <a:r>
              <a:rPr lang="de-DE" dirty="0" err="1"/>
              <a:t>Autor:in</a:t>
            </a:r>
            <a:r>
              <a:rPr lang="de-DE" dirty="0"/>
              <a:t> 3</a:t>
            </a:r>
          </a:p>
        </p:txBody>
      </p:sp>
      <p:sp>
        <p:nvSpPr>
          <p:cNvPr id="46" name="Textplatzhalter 31">
            <a:extLst>
              <a:ext uri="{FF2B5EF4-FFF2-40B4-BE49-F238E27FC236}">
                <a16:creationId xmlns:a16="http://schemas.microsoft.com/office/drawing/2014/main" id="{5A578CBA-B0DA-4E02-8DE8-A2B47F0D4465}"/>
              </a:ext>
            </a:extLst>
          </p:cNvPr>
          <p:cNvSpPr>
            <a:spLocks noGrp="1"/>
          </p:cNvSpPr>
          <p:nvPr>
            <p:ph type="body" sz="quarter" idx="22" hasCustomPrompt="1"/>
          </p:nvPr>
        </p:nvSpPr>
        <p:spPr>
          <a:xfrm>
            <a:off x="1637032" y="8541568"/>
            <a:ext cx="12792239" cy="66134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47" name="Textplatzhalter 31">
            <a:extLst>
              <a:ext uri="{FF2B5EF4-FFF2-40B4-BE49-F238E27FC236}">
                <a16:creationId xmlns:a16="http://schemas.microsoft.com/office/drawing/2014/main" id="{F7367075-41E7-4985-8391-C1D7DB168E74}"/>
              </a:ext>
            </a:extLst>
          </p:cNvPr>
          <p:cNvSpPr>
            <a:spLocks noGrp="1"/>
          </p:cNvSpPr>
          <p:nvPr>
            <p:ph type="body" sz="quarter" idx="23" hasCustomPrompt="1"/>
          </p:nvPr>
        </p:nvSpPr>
        <p:spPr>
          <a:xfrm>
            <a:off x="15524898" y="8511450"/>
            <a:ext cx="12799305" cy="691462"/>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51" name="Textplatzhalter 31">
            <a:extLst>
              <a:ext uri="{FF2B5EF4-FFF2-40B4-BE49-F238E27FC236}">
                <a16:creationId xmlns:a16="http://schemas.microsoft.com/office/drawing/2014/main" id="{0C9B1F33-11CF-477D-A7F1-863D0A733BA6}"/>
              </a:ext>
            </a:extLst>
          </p:cNvPr>
          <p:cNvSpPr>
            <a:spLocks noGrp="1"/>
          </p:cNvSpPr>
          <p:nvPr>
            <p:ph type="body" sz="quarter" idx="24" hasCustomPrompt="1"/>
          </p:nvPr>
        </p:nvSpPr>
        <p:spPr>
          <a:xfrm>
            <a:off x="1639921"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53" name="Textplatzhalter 31">
            <a:extLst>
              <a:ext uri="{FF2B5EF4-FFF2-40B4-BE49-F238E27FC236}">
                <a16:creationId xmlns:a16="http://schemas.microsoft.com/office/drawing/2014/main" id="{1A2093F4-C35A-4D10-B2B2-4BCAC9E6662E}"/>
              </a:ext>
            </a:extLst>
          </p:cNvPr>
          <p:cNvSpPr>
            <a:spLocks noGrp="1"/>
          </p:cNvSpPr>
          <p:nvPr>
            <p:ph type="body" sz="quarter" idx="25" hasCustomPrompt="1"/>
          </p:nvPr>
        </p:nvSpPr>
        <p:spPr>
          <a:xfrm>
            <a:off x="15565053" y="2132858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22" name="Bildplatzhalter 3">
            <a:extLst>
              <a:ext uri="{FF2B5EF4-FFF2-40B4-BE49-F238E27FC236}">
                <a16:creationId xmlns:a16="http://schemas.microsoft.com/office/drawing/2014/main" id="{3F7D711F-669A-4578-824E-A3C102326807}"/>
              </a:ext>
            </a:extLst>
          </p:cNvPr>
          <p:cNvSpPr>
            <a:spLocks noGrp="1"/>
          </p:cNvSpPr>
          <p:nvPr>
            <p:ph type="pic" sz="quarter" idx="26"/>
          </p:nvPr>
        </p:nvSpPr>
        <p:spPr>
          <a:xfrm>
            <a:off x="1646450" y="14979164"/>
            <a:ext cx="12800012" cy="5169874"/>
          </a:xfrm>
          <a:prstGeom prst="rect">
            <a:avLst/>
          </a:prstGeom>
        </p:spPr>
        <p:txBody>
          <a:bodyPr/>
          <a:lstStyle/>
          <a:p>
            <a:endParaRPr lang="de-DE"/>
          </a:p>
        </p:txBody>
      </p:sp>
      <p:sp>
        <p:nvSpPr>
          <p:cNvPr id="23" name="Bildplatzhalter 5">
            <a:extLst>
              <a:ext uri="{FF2B5EF4-FFF2-40B4-BE49-F238E27FC236}">
                <a16:creationId xmlns:a16="http://schemas.microsoft.com/office/drawing/2014/main" id="{82694DCD-4259-4180-AD64-11B13069A5E2}"/>
              </a:ext>
            </a:extLst>
          </p:cNvPr>
          <p:cNvSpPr>
            <a:spLocks noGrp="1"/>
          </p:cNvSpPr>
          <p:nvPr>
            <p:ph type="pic" sz="quarter" idx="28"/>
          </p:nvPr>
        </p:nvSpPr>
        <p:spPr>
          <a:xfrm>
            <a:off x="22156991" y="23130044"/>
            <a:ext cx="6511925" cy="11857280"/>
          </a:xfrm>
          <a:prstGeom prst="rect">
            <a:avLst/>
          </a:prstGeom>
        </p:spPr>
        <p:txBody>
          <a:bodyPr/>
          <a:lstStyle/>
          <a:p>
            <a:endParaRPr lang="de-DE"/>
          </a:p>
        </p:txBody>
      </p:sp>
    </p:spTree>
    <p:extLst>
      <p:ext uri="{BB962C8B-B14F-4D97-AF65-F5344CB8AC3E}">
        <p14:creationId xmlns:p14="http://schemas.microsoft.com/office/powerpoint/2010/main" val="334584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katgrundlage 1">
    <p:spTree>
      <p:nvGrpSpPr>
        <p:cNvPr id="1" name=""/>
        <p:cNvGrpSpPr/>
        <p:nvPr/>
      </p:nvGrpSpPr>
      <p:grpSpPr>
        <a:xfrm>
          <a:off x="0" y="0"/>
          <a:ext cx="0" cy="0"/>
          <a:chOff x="0" y="0"/>
          <a:chExt cx="0" cy="0"/>
        </a:xfrm>
      </p:grpSpPr>
      <p:sp>
        <p:nvSpPr>
          <p:cNvPr id="23" name="Textplatzhalter 68">
            <a:extLst>
              <a:ext uri="{FF2B5EF4-FFF2-40B4-BE49-F238E27FC236}">
                <a16:creationId xmlns:a16="http://schemas.microsoft.com/office/drawing/2014/main" id="{50A41F2C-6B9B-44F1-92F0-289EA52B243B}"/>
              </a:ext>
            </a:extLst>
          </p:cNvPr>
          <p:cNvSpPr txBox="1">
            <a:spLocks/>
          </p:cNvSpPr>
          <p:nvPr userDrawn="1"/>
        </p:nvSpPr>
        <p:spPr>
          <a:xfrm>
            <a:off x="1800000" y="4144963"/>
            <a:ext cx="17119917" cy="1341437"/>
          </a:xfrm>
          <a:prstGeom prst="rect">
            <a:avLst/>
          </a:prstGeom>
        </p:spPr>
        <p:txBody>
          <a:bodyPr/>
          <a:lstStyle>
            <a:lvl1pPr marL="27000" marR="0" indent="0" algn="l" defTabSz="914400" rtl="0" eaLnBrk="1" fontAlgn="auto" latinLnBrk="0" hangingPunct="1">
              <a:lnSpc>
                <a:spcPct val="100000"/>
              </a:lnSpc>
              <a:spcBef>
                <a:spcPts val="266"/>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0" marR="0" lvl="0" indent="0" algn="l" defTabSz="914400" rtl="0" eaLnBrk="1" fontAlgn="auto" latinLnBrk="0" hangingPunct="1">
              <a:lnSpc>
                <a:spcPct val="100000"/>
              </a:lnSpc>
              <a:spcBef>
                <a:spcPts val="266"/>
              </a:spcBef>
              <a:spcAft>
                <a:spcPts val="0"/>
              </a:spcAft>
              <a:buClrTx/>
              <a:buSzTx/>
              <a:buFontTx/>
              <a:buNone/>
              <a:tabLst/>
              <a:defRPr/>
            </a:pPr>
            <a:endParaRPr kumimoji="0" lang="en-GB" sz="8940" b="0" i="0" u="none" strike="noStrike" kern="1200" cap="none" spc="-1" normalizeH="0" baseline="0" noProof="0" dirty="0">
              <a:ln>
                <a:noFill/>
              </a:ln>
              <a:solidFill>
                <a:prstClr val="black"/>
              </a:solidFill>
              <a:effectLst/>
              <a:uLnTx/>
              <a:uFillTx/>
              <a:latin typeface="Calibri"/>
            </a:endParaRPr>
          </a:p>
        </p:txBody>
      </p:sp>
      <p:sp>
        <p:nvSpPr>
          <p:cNvPr id="30" name="Textplatzhalter 29">
            <a:extLst>
              <a:ext uri="{FF2B5EF4-FFF2-40B4-BE49-F238E27FC236}">
                <a16:creationId xmlns:a16="http://schemas.microsoft.com/office/drawing/2014/main" id="{C76C5CF1-D64D-4006-B927-AB01A95F950E}"/>
              </a:ext>
            </a:extLst>
          </p:cNvPr>
          <p:cNvSpPr>
            <a:spLocks noGrp="1"/>
          </p:cNvSpPr>
          <p:nvPr>
            <p:ph type="body" sz="quarter" idx="10" hasCustomPrompt="1"/>
          </p:nvPr>
        </p:nvSpPr>
        <p:spPr>
          <a:xfrm>
            <a:off x="1640672" y="5558946"/>
            <a:ext cx="26991730" cy="896096"/>
          </a:xfrm>
          <a:prstGeom prst="rect">
            <a:avLst/>
          </a:prstGeom>
        </p:spPr>
        <p:txBody>
          <a:bodyPr>
            <a:normAutofit/>
          </a:bodyPr>
          <a:lstStyle>
            <a:lvl1pPr marL="0" indent="0">
              <a:buNone/>
              <a:defRPr sz="5400">
                <a:solidFill>
                  <a:srgbClr val="83D25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a:t>Untertitel</a:t>
            </a:r>
          </a:p>
        </p:txBody>
      </p:sp>
      <p:sp>
        <p:nvSpPr>
          <p:cNvPr id="54" name="Titel 53">
            <a:extLst>
              <a:ext uri="{FF2B5EF4-FFF2-40B4-BE49-F238E27FC236}">
                <a16:creationId xmlns:a16="http://schemas.microsoft.com/office/drawing/2014/main" id="{25BE1E97-EA41-44C3-A33A-39CFC4162160}"/>
              </a:ext>
            </a:extLst>
          </p:cNvPr>
          <p:cNvSpPr>
            <a:spLocks noGrp="1"/>
          </p:cNvSpPr>
          <p:nvPr>
            <p:ph type="title" hasCustomPrompt="1"/>
          </p:nvPr>
        </p:nvSpPr>
        <p:spPr>
          <a:xfrm>
            <a:off x="1646450" y="4144962"/>
            <a:ext cx="16122565" cy="1239402"/>
          </a:xfrm>
          <a:prstGeom prst="rect">
            <a:avLst/>
          </a:prstGeom>
        </p:spPr>
        <p:txBody>
          <a:bodyPr/>
          <a:lstStyle>
            <a:lvl1pPr>
              <a:defRPr sz="8000">
                <a:solidFill>
                  <a:srgbClr val="306A87"/>
                </a:solidFill>
                <a:latin typeface="Barlow SemiBold" panose="00000700000000000000" pitchFamily="2" charset="0"/>
              </a:defRPr>
            </a:lvl1pPr>
          </a:lstStyle>
          <a:p>
            <a:r>
              <a:rPr lang="de-DE" dirty="0"/>
              <a:t>Titel des Forschungsprojekts</a:t>
            </a:r>
          </a:p>
        </p:txBody>
      </p:sp>
      <p:sp>
        <p:nvSpPr>
          <p:cNvPr id="58" name="Textplatzhalter 31">
            <a:extLst>
              <a:ext uri="{FF2B5EF4-FFF2-40B4-BE49-F238E27FC236}">
                <a16:creationId xmlns:a16="http://schemas.microsoft.com/office/drawing/2014/main" id="{956B5D77-4F74-4A3F-B56D-A421EF65A7B7}"/>
              </a:ext>
            </a:extLst>
          </p:cNvPr>
          <p:cNvSpPr>
            <a:spLocks noGrp="1"/>
          </p:cNvSpPr>
          <p:nvPr>
            <p:ph type="body" sz="quarter" idx="12" hasCustomPrompt="1"/>
          </p:nvPr>
        </p:nvSpPr>
        <p:spPr>
          <a:xfrm>
            <a:off x="1636713" y="28816087"/>
            <a:ext cx="12786460" cy="6575439"/>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endParaRPr lang="de-DE" dirty="0"/>
          </a:p>
        </p:txBody>
      </p:sp>
      <p:sp>
        <p:nvSpPr>
          <p:cNvPr id="65" name="Textplatzhalter 31">
            <a:extLst>
              <a:ext uri="{FF2B5EF4-FFF2-40B4-BE49-F238E27FC236}">
                <a16:creationId xmlns:a16="http://schemas.microsoft.com/office/drawing/2014/main" id="{8488AC35-0490-407D-9611-79046F67D969}"/>
              </a:ext>
            </a:extLst>
          </p:cNvPr>
          <p:cNvSpPr>
            <a:spLocks noGrp="1"/>
          </p:cNvSpPr>
          <p:nvPr>
            <p:ph type="body" sz="quarter" idx="11" hasCustomPrompt="1"/>
          </p:nvPr>
        </p:nvSpPr>
        <p:spPr>
          <a:xfrm>
            <a:off x="1646450" y="6827655"/>
            <a:ext cx="26991730" cy="597151"/>
          </a:xfrm>
          <a:prstGeom prst="rect">
            <a:avLst/>
          </a:prstGeom>
        </p:spPr>
        <p:txBody>
          <a:bodyPr/>
          <a:lstStyle>
            <a:lvl1pPr marL="0" indent="0">
              <a:buNone/>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err="1"/>
              <a:t>Autor:in</a:t>
            </a:r>
            <a:r>
              <a:rPr lang="de-DE" dirty="0"/>
              <a:t> 1, </a:t>
            </a:r>
            <a:r>
              <a:rPr lang="de-DE" dirty="0" err="1"/>
              <a:t>Autor:in</a:t>
            </a:r>
            <a:r>
              <a:rPr lang="de-DE" dirty="0"/>
              <a:t> 2, </a:t>
            </a:r>
            <a:r>
              <a:rPr lang="de-DE" dirty="0" err="1"/>
              <a:t>Autor:in</a:t>
            </a:r>
            <a:r>
              <a:rPr lang="de-DE" dirty="0"/>
              <a:t> 3</a:t>
            </a:r>
          </a:p>
        </p:txBody>
      </p:sp>
      <p:sp>
        <p:nvSpPr>
          <p:cNvPr id="3" name="Textplatzhalter 2">
            <a:extLst>
              <a:ext uri="{FF2B5EF4-FFF2-40B4-BE49-F238E27FC236}">
                <a16:creationId xmlns:a16="http://schemas.microsoft.com/office/drawing/2014/main" id="{64C812BF-B236-4405-BAD9-3FE481A7743C}"/>
              </a:ext>
            </a:extLst>
          </p:cNvPr>
          <p:cNvSpPr>
            <a:spLocks noGrp="1"/>
          </p:cNvSpPr>
          <p:nvPr>
            <p:ph type="body" sz="quarter" idx="16" hasCustomPrompt="1"/>
          </p:nvPr>
        </p:nvSpPr>
        <p:spPr>
          <a:xfrm>
            <a:off x="3546476"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28" name="Textplatzhalter 2">
            <a:extLst>
              <a:ext uri="{FF2B5EF4-FFF2-40B4-BE49-F238E27FC236}">
                <a16:creationId xmlns:a16="http://schemas.microsoft.com/office/drawing/2014/main" id="{969F3CC0-1BC1-440B-9920-C0A4A9EDDD3B}"/>
              </a:ext>
            </a:extLst>
          </p:cNvPr>
          <p:cNvSpPr>
            <a:spLocks noGrp="1"/>
          </p:cNvSpPr>
          <p:nvPr>
            <p:ph type="body" sz="quarter" idx="17" hasCustomPrompt="1"/>
          </p:nvPr>
        </p:nvSpPr>
        <p:spPr>
          <a:xfrm>
            <a:off x="3546476"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29" name="Textplatzhalter 2">
            <a:extLst>
              <a:ext uri="{FF2B5EF4-FFF2-40B4-BE49-F238E27FC236}">
                <a16:creationId xmlns:a16="http://schemas.microsoft.com/office/drawing/2014/main" id="{97044350-D506-499C-B9A4-24ED2DAF7F08}"/>
              </a:ext>
            </a:extLst>
          </p:cNvPr>
          <p:cNvSpPr>
            <a:spLocks noGrp="1"/>
          </p:cNvSpPr>
          <p:nvPr>
            <p:ph type="body" sz="quarter" idx="18" hasCustomPrompt="1"/>
          </p:nvPr>
        </p:nvSpPr>
        <p:spPr>
          <a:xfrm>
            <a:off x="3546476"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31" name="Textplatzhalter 2">
            <a:extLst>
              <a:ext uri="{FF2B5EF4-FFF2-40B4-BE49-F238E27FC236}">
                <a16:creationId xmlns:a16="http://schemas.microsoft.com/office/drawing/2014/main" id="{BA8EC69B-BEBF-43E1-BBA0-6579DB5778D9}"/>
              </a:ext>
            </a:extLst>
          </p:cNvPr>
          <p:cNvSpPr>
            <a:spLocks noGrp="1"/>
          </p:cNvSpPr>
          <p:nvPr>
            <p:ph type="body" sz="quarter" idx="19" hasCustomPrompt="1"/>
          </p:nvPr>
        </p:nvSpPr>
        <p:spPr>
          <a:xfrm>
            <a:off x="9299083"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32" name="Textplatzhalter 2">
            <a:extLst>
              <a:ext uri="{FF2B5EF4-FFF2-40B4-BE49-F238E27FC236}">
                <a16:creationId xmlns:a16="http://schemas.microsoft.com/office/drawing/2014/main" id="{A08178D3-AEE9-4A70-BB97-1D26CFE6AF25}"/>
              </a:ext>
            </a:extLst>
          </p:cNvPr>
          <p:cNvSpPr>
            <a:spLocks noGrp="1"/>
          </p:cNvSpPr>
          <p:nvPr>
            <p:ph type="body" sz="quarter" idx="20" hasCustomPrompt="1"/>
          </p:nvPr>
        </p:nvSpPr>
        <p:spPr>
          <a:xfrm>
            <a:off x="9299083"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33" name="Textplatzhalter 2">
            <a:extLst>
              <a:ext uri="{FF2B5EF4-FFF2-40B4-BE49-F238E27FC236}">
                <a16:creationId xmlns:a16="http://schemas.microsoft.com/office/drawing/2014/main" id="{B3D198F7-8E83-4F8A-87C2-90A749DA8E58}"/>
              </a:ext>
            </a:extLst>
          </p:cNvPr>
          <p:cNvSpPr>
            <a:spLocks noGrp="1"/>
          </p:cNvSpPr>
          <p:nvPr>
            <p:ph type="body" sz="quarter" idx="21" hasCustomPrompt="1"/>
          </p:nvPr>
        </p:nvSpPr>
        <p:spPr>
          <a:xfrm>
            <a:off x="9299083"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57" name="Textplatzhalter 31">
            <a:extLst>
              <a:ext uri="{FF2B5EF4-FFF2-40B4-BE49-F238E27FC236}">
                <a16:creationId xmlns:a16="http://schemas.microsoft.com/office/drawing/2014/main" id="{D005E185-E45D-4691-9AB6-8D05BA702A55}"/>
              </a:ext>
            </a:extLst>
          </p:cNvPr>
          <p:cNvSpPr>
            <a:spLocks noGrp="1"/>
          </p:cNvSpPr>
          <p:nvPr>
            <p:ph type="body" sz="quarter" idx="22" hasCustomPrompt="1"/>
          </p:nvPr>
        </p:nvSpPr>
        <p:spPr>
          <a:xfrm>
            <a:off x="1637032" y="8541568"/>
            <a:ext cx="12792239" cy="66134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60" name="Textplatzhalter 31">
            <a:extLst>
              <a:ext uri="{FF2B5EF4-FFF2-40B4-BE49-F238E27FC236}">
                <a16:creationId xmlns:a16="http://schemas.microsoft.com/office/drawing/2014/main" id="{FE5EC5DA-5553-4E6E-A031-1A878B08BBF8}"/>
              </a:ext>
            </a:extLst>
          </p:cNvPr>
          <p:cNvSpPr>
            <a:spLocks noGrp="1"/>
          </p:cNvSpPr>
          <p:nvPr>
            <p:ph type="body" sz="quarter" idx="23" hasCustomPrompt="1"/>
          </p:nvPr>
        </p:nvSpPr>
        <p:spPr>
          <a:xfrm>
            <a:off x="15524898" y="8511450"/>
            <a:ext cx="12799305" cy="691462"/>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66" name="Textplatzhalter 31">
            <a:extLst>
              <a:ext uri="{FF2B5EF4-FFF2-40B4-BE49-F238E27FC236}">
                <a16:creationId xmlns:a16="http://schemas.microsoft.com/office/drawing/2014/main" id="{D2D68E2D-D001-4315-93E6-2760F85E17AC}"/>
              </a:ext>
            </a:extLst>
          </p:cNvPr>
          <p:cNvSpPr>
            <a:spLocks noGrp="1"/>
          </p:cNvSpPr>
          <p:nvPr>
            <p:ph type="body" sz="quarter" idx="24" hasCustomPrompt="1"/>
          </p:nvPr>
        </p:nvSpPr>
        <p:spPr>
          <a:xfrm>
            <a:off x="1639921" y="17775061"/>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67" name="Textplatzhalter 31">
            <a:extLst>
              <a:ext uri="{FF2B5EF4-FFF2-40B4-BE49-F238E27FC236}">
                <a16:creationId xmlns:a16="http://schemas.microsoft.com/office/drawing/2014/main" id="{108416F9-186F-4507-9824-252F014E2DE1}"/>
              </a:ext>
            </a:extLst>
          </p:cNvPr>
          <p:cNvSpPr>
            <a:spLocks noGrp="1"/>
          </p:cNvSpPr>
          <p:nvPr>
            <p:ph type="body" sz="quarter" idx="25" hasCustomPrompt="1"/>
          </p:nvPr>
        </p:nvSpPr>
        <p:spPr>
          <a:xfrm>
            <a:off x="15524897" y="1777340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26" name="Bildplatzhalter 5">
            <a:extLst>
              <a:ext uri="{FF2B5EF4-FFF2-40B4-BE49-F238E27FC236}">
                <a16:creationId xmlns:a16="http://schemas.microsoft.com/office/drawing/2014/main" id="{2F657EE4-C4E3-4794-93B1-7A24C7F3BA9F}"/>
              </a:ext>
            </a:extLst>
          </p:cNvPr>
          <p:cNvSpPr>
            <a:spLocks noGrp="1"/>
          </p:cNvSpPr>
          <p:nvPr>
            <p:ph type="pic" sz="quarter" idx="27"/>
          </p:nvPr>
        </p:nvSpPr>
        <p:spPr>
          <a:xfrm>
            <a:off x="15518800" y="19541097"/>
            <a:ext cx="13113602" cy="6554608"/>
          </a:xfrm>
          <a:prstGeom prst="rect">
            <a:avLst/>
          </a:prstGeom>
        </p:spPr>
        <p:txBody>
          <a:bodyPr/>
          <a:lstStyle/>
          <a:p>
            <a:endParaRPr lang="de-DE"/>
          </a:p>
        </p:txBody>
      </p:sp>
      <p:sp>
        <p:nvSpPr>
          <p:cNvPr id="22" name="Textplatzhalter 31">
            <a:extLst>
              <a:ext uri="{FF2B5EF4-FFF2-40B4-BE49-F238E27FC236}">
                <a16:creationId xmlns:a16="http://schemas.microsoft.com/office/drawing/2014/main" id="{9DD16418-767C-4AAC-938F-F5922E46FA70}"/>
              </a:ext>
            </a:extLst>
          </p:cNvPr>
          <p:cNvSpPr>
            <a:spLocks noGrp="1"/>
          </p:cNvSpPr>
          <p:nvPr>
            <p:ph type="body" sz="quarter" idx="28" hasCustomPrompt="1"/>
          </p:nvPr>
        </p:nvSpPr>
        <p:spPr>
          <a:xfrm>
            <a:off x="1646450" y="27172988"/>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24" name="Textplatzhalter 31">
            <a:extLst>
              <a:ext uri="{FF2B5EF4-FFF2-40B4-BE49-F238E27FC236}">
                <a16:creationId xmlns:a16="http://schemas.microsoft.com/office/drawing/2014/main" id="{9C736332-9FD8-48AA-B60D-8DBBDC97E765}"/>
              </a:ext>
            </a:extLst>
          </p:cNvPr>
          <p:cNvSpPr>
            <a:spLocks noGrp="1"/>
          </p:cNvSpPr>
          <p:nvPr>
            <p:ph type="body" sz="quarter" idx="29" hasCustomPrompt="1"/>
          </p:nvPr>
        </p:nvSpPr>
        <p:spPr>
          <a:xfrm>
            <a:off x="15702316" y="2724124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25" name="Bildplatzhalter 5">
            <a:extLst>
              <a:ext uri="{FF2B5EF4-FFF2-40B4-BE49-F238E27FC236}">
                <a16:creationId xmlns:a16="http://schemas.microsoft.com/office/drawing/2014/main" id="{2C6BD216-5D3C-457D-B725-408532185151}"/>
              </a:ext>
            </a:extLst>
          </p:cNvPr>
          <p:cNvSpPr>
            <a:spLocks noGrp="1"/>
          </p:cNvSpPr>
          <p:nvPr>
            <p:ph type="pic" sz="quarter" idx="30"/>
          </p:nvPr>
        </p:nvSpPr>
        <p:spPr>
          <a:xfrm>
            <a:off x="15518799" y="10095978"/>
            <a:ext cx="13113603" cy="6554608"/>
          </a:xfrm>
          <a:prstGeom prst="rect">
            <a:avLst/>
          </a:prstGeom>
        </p:spPr>
        <p:txBody>
          <a:bodyPr/>
          <a:lstStyle/>
          <a:p>
            <a:endParaRPr lang="de-DE"/>
          </a:p>
        </p:txBody>
      </p:sp>
      <p:sp>
        <p:nvSpPr>
          <p:cNvPr id="27" name="Textplatzhalter 31">
            <a:extLst>
              <a:ext uri="{FF2B5EF4-FFF2-40B4-BE49-F238E27FC236}">
                <a16:creationId xmlns:a16="http://schemas.microsoft.com/office/drawing/2014/main" id="{5925AE63-9B88-42E5-B332-8C59E7697428}"/>
              </a:ext>
            </a:extLst>
          </p:cNvPr>
          <p:cNvSpPr>
            <a:spLocks noGrp="1"/>
          </p:cNvSpPr>
          <p:nvPr>
            <p:ph type="body" sz="quarter" idx="31" hasCustomPrompt="1"/>
          </p:nvPr>
        </p:nvSpPr>
        <p:spPr>
          <a:xfrm>
            <a:off x="1636712" y="19541097"/>
            <a:ext cx="12809041" cy="6575439"/>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endParaRPr lang="de-DE" dirty="0"/>
          </a:p>
        </p:txBody>
      </p:sp>
      <p:sp>
        <p:nvSpPr>
          <p:cNvPr id="35" name="Textplatzhalter 31">
            <a:extLst>
              <a:ext uri="{FF2B5EF4-FFF2-40B4-BE49-F238E27FC236}">
                <a16:creationId xmlns:a16="http://schemas.microsoft.com/office/drawing/2014/main" id="{F6FB8D45-EDFB-4D27-9F5A-6E6393832E45}"/>
              </a:ext>
            </a:extLst>
          </p:cNvPr>
          <p:cNvSpPr>
            <a:spLocks noGrp="1"/>
          </p:cNvSpPr>
          <p:nvPr>
            <p:ph type="body" sz="quarter" idx="32" hasCustomPrompt="1"/>
          </p:nvPr>
        </p:nvSpPr>
        <p:spPr>
          <a:xfrm>
            <a:off x="1636713" y="10227547"/>
            <a:ext cx="12809042" cy="6575439"/>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endParaRPr lang="de-DE" dirty="0"/>
          </a:p>
        </p:txBody>
      </p:sp>
      <p:sp>
        <p:nvSpPr>
          <p:cNvPr id="36" name="Bildplatzhalter 5">
            <a:extLst>
              <a:ext uri="{FF2B5EF4-FFF2-40B4-BE49-F238E27FC236}">
                <a16:creationId xmlns:a16="http://schemas.microsoft.com/office/drawing/2014/main" id="{5DC5B952-4EA4-473F-9709-12B7508191D2}"/>
              </a:ext>
            </a:extLst>
          </p:cNvPr>
          <p:cNvSpPr>
            <a:spLocks noGrp="1"/>
          </p:cNvSpPr>
          <p:nvPr>
            <p:ph type="pic" sz="quarter" idx="33"/>
          </p:nvPr>
        </p:nvSpPr>
        <p:spPr>
          <a:xfrm>
            <a:off x="15518800" y="28836918"/>
            <a:ext cx="13113602" cy="6554608"/>
          </a:xfrm>
          <a:prstGeom prst="rect">
            <a:avLst/>
          </a:prstGeom>
        </p:spPr>
        <p:txBody>
          <a:bodyPr/>
          <a:lstStyle/>
          <a:p>
            <a:endParaRPr lang="de-DE"/>
          </a:p>
        </p:txBody>
      </p:sp>
    </p:spTree>
    <p:extLst>
      <p:ext uri="{BB962C8B-B14F-4D97-AF65-F5344CB8AC3E}">
        <p14:creationId xmlns:p14="http://schemas.microsoft.com/office/powerpoint/2010/main" val="3566630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lakatgrundlage 1">
    <p:spTree>
      <p:nvGrpSpPr>
        <p:cNvPr id="1" name=""/>
        <p:cNvGrpSpPr/>
        <p:nvPr/>
      </p:nvGrpSpPr>
      <p:grpSpPr>
        <a:xfrm>
          <a:off x="0" y="0"/>
          <a:ext cx="0" cy="0"/>
          <a:chOff x="0" y="0"/>
          <a:chExt cx="0" cy="0"/>
        </a:xfrm>
      </p:grpSpPr>
      <p:sp>
        <p:nvSpPr>
          <p:cNvPr id="23" name="Textplatzhalter 68">
            <a:extLst>
              <a:ext uri="{FF2B5EF4-FFF2-40B4-BE49-F238E27FC236}">
                <a16:creationId xmlns:a16="http://schemas.microsoft.com/office/drawing/2014/main" id="{50A41F2C-6B9B-44F1-92F0-289EA52B243B}"/>
              </a:ext>
            </a:extLst>
          </p:cNvPr>
          <p:cNvSpPr txBox="1">
            <a:spLocks/>
          </p:cNvSpPr>
          <p:nvPr userDrawn="1"/>
        </p:nvSpPr>
        <p:spPr>
          <a:xfrm>
            <a:off x="1800000" y="4144963"/>
            <a:ext cx="17119917" cy="1341437"/>
          </a:xfrm>
          <a:prstGeom prst="rect">
            <a:avLst/>
          </a:prstGeom>
        </p:spPr>
        <p:txBody>
          <a:bodyPr/>
          <a:lstStyle>
            <a:lvl1pPr marL="27000" marR="0" indent="0" algn="l" defTabSz="914400" rtl="0" eaLnBrk="1" fontAlgn="auto" latinLnBrk="0" hangingPunct="1">
              <a:lnSpc>
                <a:spcPct val="100000"/>
              </a:lnSpc>
              <a:spcBef>
                <a:spcPts val="266"/>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000" marR="0" lvl="0" indent="0" algn="l" defTabSz="914400" rtl="0" eaLnBrk="1" fontAlgn="auto" latinLnBrk="0" hangingPunct="1">
              <a:lnSpc>
                <a:spcPct val="100000"/>
              </a:lnSpc>
              <a:spcBef>
                <a:spcPts val="266"/>
              </a:spcBef>
              <a:spcAft>
                <a:spcPts val="0"/>
              </a:spcAft>
              <a:buClrTx/>
              <a:buSzTx/>
              <a:buFontTx/>
              <a:buNone/>
              <a:tabLst/>
              <a:defRPr/>
            </a:pPr>
            <a:endParaRPr kumimoji="0" lang="en-GB" sz="8940" b="0" i="0" u="none" strike="noStrike" kern="1200" cap="none" spc="-1" normalizeH="0" baseline="0" noProof="0" dirty="0">
              <a:ln>
                <a:noFill/>
              </a:ln>
              <a:solidFill>
                <a:prstClr val="black"/>
              </a:solidFill>
              <a:effectLst/>
              <a:uLnTx/>
              <a:uFillTx/>
              <a:latin typeface="Calibri"/>
            </a:endParaRPr>
          </a:p>
        </p:txBody>
      </p:sp>
      <p:sp>
        <p:nvSpPr>
          <p:cNvPr id="30" name="Textplatzhalter 29">
            <a:extLst>
              <a:ext uri="{FF2B5EF4-FFF2-40B4-BE49-F238E27FC236}">
                <a16:creationId xmlns:a16="http://schemas.microsoft.com/office/drawing/2014/main" id="{C76C5CF1-D64D-4006-B927-AB01A95F950E}"/>
              </a:ext>
            </a:extLst>
          </p:cNvPr>
          <p:cNvSpPr>
            <a:spLocks noGrp="1"/>
          </p:cNvSpPr>
          <p:nvPr>
            <p:ph type="body" sz="quarter" idx="10" hasCustomPrompt="1"/>
          </p:nvPr>
        </p:nvSpPr>
        <p:spPr>
          <a:xfrm>
            <a:off x="1640672" y="5558946"/>
            <a:ext cx="26991730" cy="896096"/>
          </a:xfrm>
          <a:prstGeom prst="rect">
            <a:avLst/>
          </a:prstGeom>
        </p:spPr>
        <p:txBody>
          <a:bodyPr>
            <a:normAutofit/>
          </a:bodyPr>
          <a:lstStyle>
            <a:lvl1pPr marL="0" indent="0">
              <a:buNone/>
              <a:defRPr sz="5400">
                <a:solidFill>
                  <a:srgbClr val="83D25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a:t>Untertitel</a:t>
            </a:r>
          </a:p>
        </p:txBody>
      </p:sp>
      <p:sp>
        <p:nvSpPr>
          <p:cNvPr id="54" name="Titel 53">
            <a:extLst>
              <a:ext uri="{FF2B5EF4-FFF2-40B4-BE49-F238E27FC236}">
                <a16:creationId xmlns:a16="http://schemas.microsoft.com/office/drawing/2014/main" id="{25BE1E97-EA41-44C3-A33A-39CFC4162160}"/>
              </a:ext>
            </a:extLst>
          </p:cNvPr>
          <p:cNvSpPr>
            <a:spLocks noGrp="1"/>
          </p:cNvSpPr>
          <p:nvPr>
            <p:ph type="title" hasCustomPrompt="1"/>
          </p:nvPr>
        </p:nvSpPr>
        <p:spPr>
          <a:xfrm>
            <a:off x="1646450" y="4144962"/>
            <a:ext cx="16122565" cy="1239402"/>
          </a:xfrm>
          <a:prstGeom prst="rect">
            <a:avLst/>
          </a:prstGeom>
        </p:spPr>
        <p:txBody>
          <a:bodyPr/>
          <a:lstStyle>
            <a:lvl1pPr>
              <a:defRPr sz="8000">
                <a:solidFill>
                  <a:srgbClr val="306A87"/>
                </a:solidFill>
                <a:latin typeface="Barlow SemiBold" panose="00000700000000000000" pitchFamily="2" charset="0"/>
              </a:defRPr>
            </a:lvl1pPr>
          </a:lstStyle>
          <a:p>
            <a:r>
              <a:rPr lang="de-DE" dirty="0"/>
              <a:t>Titel des Forschungsprojekts</a:t>
            </a:r>
          </a:p>
        </p:txBody>
      </p:sp>
      <p:sp>
        <p:nvSpPr>
          <p:cNvPr id="58" name="Textplatzhalter 31">
            <a:extLst>
              <a:ext uri="{FF2B5EF4-FFF2-40B4-BE49-F238E27FC236}">
                <a16:creationId xmlns:a16="http://schemas.microsoft.com/office/drawing/2014/main" id="{956B5D77-4F74-4A3F-B56D-A421EF65A7B7}"/>
              </a:ext>
            </a:extLst>
          </p:cNvPr>
          <p:cNvSpPr>
            <a:spLocks noGrp="1"/>
          </p:cNvSpPr>
          <p:nvPr>
            <p:ph type="body" sz="quarter" idx="12" hasCustomPrompt="1"/>
          </p:nvPr>
        </p:nvSpPr>
        <p:spPr>
          <a:xfrm>
            <a:off x="1636712" y="28816087"/>
            <a:ext cx="12802301" cy="6575439"/>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endParaRPr lang="de-DE" dirty="0"/>
          </a:p>
        </p:txBody>
      </p:sp>
      <p:sp>
        <p:nvSpPr>
          <p:cNvPr id="65" name="Textplatzhalter 31">
            <a:extLst>
              <a:ext uri="{FF2B5EF4-FFF2-40B4-BE49-F238E27FC236}">
                <a16:creationId xmlns:a16="http://schemas.microsoft.com/office/drawing/2014/main" id="{8488AC35-0490-407D-9611-79046F67D969}"/>
              </a:ext>
            </a:extLst>
          </p:cNvPr>
          <p:cNvSpPr>
            <a:spLocks noGrp="1"/>
          </p:cNvSpPr>
          <p:nvPr>
            <p:ph type="body" sz="quarter" idx="11" hasCustomPrompt="1"/>
          </p:nvPr>
        </p:nvSpPr>
        <p:spPr>
          <a:xfrm>
            <a:off x="1646450" y="6827655"/>
            <a:ext cx="26991730" cy="597151"/>
          </a:xfrm>
          <a:prstGeom prst="rect">
            <a:avLst/>
          </a:prstGeom>
        </p:spPr>
        <p:txBody>
          <a:bodyPr/>
          <a:lstStyle>
            <a:lvl1pPr marL="0" indent="0">
              <a:buNone/>
              <a:defRPr>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err="1"/>
              <a:t>Autor:in</a:t>
            </a:r>
            <a:r>
              <a:rPr lang="de-DE" dirty="0"/>
              <a:t> 1, </a:t>
            </a:r>
            <a:r>
              <a:rPr lang="de-DE" dirty="0" err="1"/>
              <a:t>Autor:in</a:t>
            </a:r>
            <a:r>
              <a:rPr lang="de-DE" dirty="0"/>
              <a:t> 2, </a:t>
            </a:r>
            <a:r>
              <a:rPr lang="de-DE" dirty="0" err="1"/>
              <a:t>Autor:in</a:t>
            </a:r>
            <a:r>
              <a:rPr lang="de-DE" dirty="0"/>
              <a:t> 3</a:t>
            </a:r>
          </a:p>
        </p:txBody>
      </p:sp>
      <p:sp>
        <p:nvSpPr>
          <p:cNvPr id="3" name="Textplatzhalter 2">
            <a:extLst>
              <a:ext uri="{FF2B5EF4-FFF2-40B4-BE49-F238E27FC236}">
                <a16:creationId xmlns:a16="http://schemas.microsoft.com/office/drawing/2014/main" id="{64C812BF-B236-4405-BAD9-3FE481A7743C}"/>
              </a:ext>
            </a:extLst>
          </p:cNvPr>
          <p:cNvSpPr>
            <a:spLocks noGrp="1"/>
          </p:cNvSpPr>
          <p:nvPr>
            <p:ph type="body" sz="quarter" idx="16" hasCustomPrompt="1"/>
          </p:nvPr>
        </p:nvSpPr>
        <p:spPr>
          <a:xfrm>
            <a:off x="3546476"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28" name="Textplatzhalter 2">
            <a:extLst>
              <a:ext uri="{FF2B5EF4-FFF2-40B4-BE49-F238E27FC236}">
                <a16:creationId xmlns:a16="http://schemas.microsoft.com/office/drawing/2014/main" id="{969F3CC0-1BC1-440B-9920-C0A4A9EDDD3B}"/>
              </a:ext>
            </a:extLst>
          </p:cNvPr>
          <p:cNvSpPr>
            <a:spLocks noGrp="1"/>
          </p:cNvSpPr>
          <p:nvPr>
            <p:ph type="body" sz="quarter" idx="17" hasCustomPrompt="1"/>
          </p:nvPr>
        </p:nvSpPr>
        <p:spPr>
          <a:xfrm>
            <a:off x="3546476"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29" name="Textplatzhalter 2">
            <a:extLst>
              <a:ext uri="{FF2B5EF4-FFF2-40B4-BE49-F238E27FC236}">
                <a16:creationId xmlns:a16="http://schemas.microsoft.com/office/drawing/2014/main" id="{97044350-D506-499C-B9A4-24ED2DAF7F08}"/>
              </a:ext>
            </a:extLst>
          </p:cNvPr>
          <p:cNvSpPr>
            <a:spLocks noGrp="1"/>
          </p:cNvSpPr>
          <p:nvPr>
            <p:ph type="body" sz="quarter" idx="18" hasCustomPrompt="1"/>
          </p:nvPr>
        </p:nvSpPr>
        <p:spPr>
          <a:xfrm>
            <a:off x="3546476"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31" name="Textplatzhalter 2">
            <a:extLst>
              <a:ext uri="{FF2B5EF4-FFF2-40B4-BE49-F238E27FC236}">
                <a16:creationId xmlns:a16="http://schemas.microsoft.com/office/drawing/2014/main" id="{BA8EC69B-BEBF-43E1-BBA0-6579DB5778D9}"/>
              </a:ext>
            </a:extLst>
          </p:cNvPr>
          <p:cNvSpPr>
            <a:spLocks noGrp="1"/>
          </p:cNvSpPr>
          <p:nvPr>
            <p:ph type="body" sz="quarter" idx="19" hasCustomPrompt="1"/>
          </p:nvPr>
        </p:nvSpPr>
        <p:spPr>
          <a:xfrm>
            <a:off x="9299083" y="36193413"/>
            <a:ext cx="5325676" cy="435722"/>
          </a:xfrm>
          <a:prstGeom prst="rect">
            <a:avLst/>
          </a:prstGeom>
        </p:spPr>
        <p:txBody>
          <a:bodyPr/>
          <a:lstStyle>
            <a:lvl1pPr marL="0" indent="0">
              <a:buNone/>
              <a:defRPr sz="3200" b="1">
                <a:solidFill>
                  <a:srgbClr val="306A87"/>
                </a:solidFill>
              </a:defRPr>
            </a:lvl1pPr>
          </a:lstStyle>
          <a:p>
            <a:pPr lvl="0"/>
            <a:r>
              <a:rPr lang="de-DE" dirty="0"/>
              <a:t>Universität</a:t>
            </a:r>
          </a:p>
        </p:txBody>
      </p:sp>
      <p:sp>
        <p:nvSpPr>
          <p:cNvPr id="32" name="Textplatzhalter 2">
            <a:extLst>
              <a:ext uri="{FF2B5EF4-FFF2-40B4-BE49-F238E27FC236}">
                <a16:creationId xmlns:a16="http://schemas.microsoft.com/office/drawing/2014/main" id="{A08178D3-AEE9-4A70-BB97-1D26CFE6AF25}"/>
              </a:ext>
            </a:extLst>
          </p:cNvPr>
          <p:cNvSpPr>
            <a:spLocks noGrp="1"/>
          </p:cNvSpPr>
          <p:nvPr>
            <p:ph type="body" sz="quarter" idx="20" hasCustomPrompt="1"/>
          </p:nvPr>
        </p:nvSpPr>
        <p:spPr>
          <a:xfrm>
            <a:off x="9299083" y="36788301"/>
            <a:ext cx="5325676" cy="435722"/>
          </a:xfrm>
          <a:prstGeom prst="rect">
            <a:avLst/>
          </a:prstGeom>
        </p:spPr>
        <p:txBody>
          <a:bodyPr/>
          <a:lstStyle>
            <a:lvl1pPr marL="0" indent="0">
              <a:buNone/>
              <a:defRPr sz="2800" b="0">
                <a:solidFill>
                  <a:schemeClr val="tx1"/>
                </a:solidFill>
              </a:defRPr>
            </a:lvl1pPr>
          </a:lstStyle>
          <a:p>
            <a:pPr lvl="0"/>
            <a:r>
              <a:rPr lang="de-DE" dirty="0"/>
              <a:t>Vorname, Nachname</a:t>
            </a:r>
          </a:p>
        </p:txBody>
      </p:sp>
      <p:sp>
        <p:nvSpPr>
          <p:cNvPr id="33" name="Textplatzhalter 2">
            <a:extLst>
              <a:ext uri="{FF2B5EF4-FFF2-40B4-BE49-F238E27FC236}">
                <a16:creationId xmlns:a16="http://schemas.microsoft.com/office/drawing/2014/main" id="{B3D198F7-8E83-4F8A-87C2-90A749DA8E58}"/>
              </a:ext>
            </a:extLst>
          </p:cNvPr>
          <p:cNvSpPr>
            <a:spLocks noGrp="1"/>
          </p:cNvSpPr>
          <p:nvPr>
            <p:ph type="body" sz="quarter" idx="21" hasCustomPrompt="1"/>
          </p:nvPr>
        </p:nvSpPr>
        <p:spPr>
          <a:xfrm>
            <a:off x="9299083" y="37398605"/>
            <a:ext cx="5325676" cy="435722"/>
          </a:xfrm>
          <a:prstGeom prst="rect">
            <a:avLst/>
          </a:prstGeom>
        </p:spPr>
        <p:txBody>
          <a:bodyPr/>
          <a:lstStyle>
            <a:lvl1pPr marL="0" indent="0">
              <a:buNone/>
              <a:defRPr sz="2800" b="0">
                <a:solidFill>
                  <a:schemeClr val="tx1"/>
                </a:solidFill>
              </a:defRPr>
            </a:lvl1pPr>
          </a:lstStyle>
          <a:p>
            <a:pPr lvl="0"/>
            <a:r>
              <a:rPr lang="de-DE" dirty="0"/>
              <a:t>E-Mail Adresse</a:t>
            </a:r>
          </a:p>
        </p:txBody>
      </p:sp>
      <p:sp>
        <p:nvSpPr>
          <p:cNvPr id="57" name="Textplatzhalter 31">
            <a:extLst>
              <a:ext uri="{FF2B5EF4-FFF2-40B4-BE49-F238E27FC236}">
                <a16:creationId xmlns:a16="http://schemas.microsoft.com/office/drawing/2014/main" id="{D005E185-E45D-4691-9AB6-8D05BA702A55}"/>
              </a:ext>
            </a:extLst>
          </p:cNvPr>
          <p:cNvSpPr>
            <a:spLocks noGrp="1"/>
          </p:cNvSpPr>
          <p:nvPr>
            <p:ph type="body" sz="quarter" idx="22" hasCustomPrompt="1"/>
          </p:nvPr>
        </p:nvSpPr>
        <p:spPr>
          <a:xfrm>
            <a:off x="1637032" y="8541568"/>
            <a:ext cx="12792239" cy="66134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60" name="Textplatzhalter 31">
            <a:extLst>
              <a:ext uri="{FF2B5EF4-FFF2-40B4-BE49-F238E27FC236}">
                <a16:creationId xmlns:a16="http://schemas.microsoft.com/office/drawing/2014/main" id="{FE5EC5DA-5553-4E6E-A031-1A878B08BBF8}"/>
              </a:ext>
            </a:extLst>
          </p:cNvPr>
          <p:cNvSpPr>
            <a:spLocks noGrp="1"/>
          </p:cNvSpPr>
          <p:nvPr>
            <p:ph type="body" sz="quarter" idx="23" hasCustomPrompt="1"/>
          </p:nvPr>
        </p:nvSpPr>
        <p:spPr>
          <a:xfrm>
            <a:off x="15524898" y="8511450"/>
            <a:ext cx="12799305" cy="691462"/>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66" name="Textplatzhalter 31">
            <a:extLst>
              <a:ext uri="{FF2B5EF4-FFF2-40B4-BE49-F238E27FC236}">
                <a16:creationId xmlns:a16="http://schemas.microsoft.com/office/drawing/2014/main" id="{D2D68E2D-D001-4315-93E6-2760F85E17AC}"/>
              </a:ext>
            </a:extLst>
          </p:cNvPr>
          <p:cNvSpPr>
            <a:spLocks noGrp="1"/>
          </p:cNvSpPr>
          <p:nvPr>
            <p:ph type="body" sz="quarter" idx="24" hasCustomPrompt="1"/>
          </p:nvPr>
        </p:nvSpPr>
        <p:spPr>
          <a:xfrm>
            <a:off x="1639921" y="17775061"/>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67" name="Textplatzhalter 31">
            <a:extLst>
              <a:ext uri="{FF2B5EF4-FFF2-40B4-BE49-F238E27FC236}">
                <a16:creationId xmlns:a16="http://schemas.microsoft.com/office/drawing/2014/main" id="{108416F9-186F-4507-9824-252F014E2DE1}"/>
              </a:ext>
            </a:extLst>
          </p:cNvPr>
          <p:cNvSpPr>
            <a:spLocks noGrp="1"/>
          </p:cNvSpPr>
          <p:nvPr>
            <p:ph type="body" sz="quarter" idx="25" hasCustomPrompt="1"/>
          </p:nvPr>
        </p:nvSpPr>
        <p:spPr>
          <a:xfrm>
            <a:off x="15524897" y="1777340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22" name="Textplatzhalter 31">
            <a:extLst>
              <a:ext uri="{FF2B5EF4-FFF2-40B4-BE49-F238E27FC236}">
                <a16:creationId xmlns:a16="http://schemas.microsoft.com/office/drawing/2014/main" id="{9DD16418-767C-4AAC-938F-F5922E46FA70}"/>
              </a:ext>
            </a:extLst>
          </p:cNvPr>
          <p:cNvSpPr>
            <a:spLocks noGrp="1"/>
          </p:cNvSpPr>
          <p:nvPr>
            <p:ph type="body" sz="quarter" idx="28" hasCustomPrompt="1"/>
          </p:nvPr>
        </p:nvSpPr>
        <p:spPr>
          <a:xfrm>
            <a:off x="1646450" y="27172988"/>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24" name="Textplatzhalter 31">
            <a:extLst>
              <a:ext uri="{FF2B5EF4-FFF2-40B4-BE49-F238E27FC236}">
                <a16:creationId xmlns:a16="http://schemas.microsoft.com/office/drawing/2014/main" id="{9C736332-9FD8-48AA-B60D-8DBBDC97E765}"/>
              </a:ext>
            </a:extLst>
          </p:cNvPr>
          <p:cNvSpPr>
            <a:spLocks noGrp="1"/>
          </p:cNvSpPr>
          <p:nvPr>
            <p:ph type="body" sz="quarter" idx="29" hasCustomPrompt="1"/>
          </p:nvPr>
        </p:nvSpPr>
        <p:spPr>
          <a:xfrm>
            <a:off x="15702316" y="27241246"/>
            <a:ext cx="12799305" cy="671024"/>
          </a:xfrm>
          <a:prstGeom prst="rect">
            <a:avLst/>
          </a:prstGeom>
        </p:spPr>
        <p:txBody>
          <a:bodyPr/>
          <a:lstStyle>
            <a:lvl1pPr marL="0" indent="0">
              <a:buNone/>
              <a:defRPr sz="4400" b="0">
                <a:solidFill>
                  <a:srgbClr val="306A87"/>
                </a:solidFill>
                <a:latin typeface="Barlow Medium" panose="00000600000000000000" pitchFamily="2" charset="0"/>
                <a:ea typeface="Open Sans Light" panose="020B0306030504020204" pitchFamily="34" charset="0"/>
                <a:cs typeface="Open Sans Light" panose="020B0306030504020204" pitchFamily="34" charset="0"/>
              </a:defRPr>
            </a:lvl1pPr>
          </a:lstStyle>
          <a:p>
            <a:pPr lvl="0"/>
            <a:r>
              <a:rPr lang="de-DE" dirty="0"/>
              <a:t>THEMENÜBERSCHRIFT</a:t>
            </a:r>
          </a:p>
        </p:txBody>
      </p:sp>
      <p:sp>
        <p:nvSpPr>
          <p:cNvPr id="25" name="Bildplatzhalter 5">
            <a:extLst>
              <a:ext uri="{FF2B5EF4-FFF2-40B4-BE49-F238E27FC236}">
                <a16:creationId xmlns:a16="http://schemas.microsoft.com/office/drawing/2014/main" id="{2C6BD216-5D3C-457D-B725-408532185151}"/>
              </a:ext>
            </a:extLst>
          </p:cNvPr>
          <p:cNvSpPr>
            <a:spLocks noGrp="1"/>
          </p:cNvSpPr>
          <p:nvPr>
            <p:ph type="pic" sz="quarter" idx="30"/>
          </p:nvPr>
        </p:nvSpPr>
        <p:spPr>
          <a:xfrm>
            <a:off x="15518799" y="10095978"/>
            <a:ext cx="13113603" cy="6554608"/>
          </a:xfrm>
          <a:prstGeom prst="rect">
            <a:avLst/>
          </a:prstGeom>
        </p:spPr>
        <p:txBody>
          <a:bodyPr/>
          <a:lstStyle/>
          <a:p>
            <a:endParaRPr lang="de-DE"/>
          </a:p>
        </p:txBody>
      </p:sp>
      <p:sp>
        <p:nvSpPr>
          <p:cNvPr id="35" name="Textplatzhalter 31">
            <a:extLst>
              <a:ext uri="{FF2B5EF4-FFF2-40B4-BE49-F238E27FC236}">
                <a16:creationId xmlns:a16="http://schemas.microsoft.com/office/drawing/2014/main" id="{F6FB8D45-EDFB-4D27-9F5A-6E6393832E45}"/>
              </a:ext>
            </a:extLst>
          </p:cNvPr>
          <p:cNvSpPr>
            <a:spLocks noGrp="1"/>
          </p:cNvSpPr>
          <p:nvPr>
            <p:ph type="body" sz="quarter" idx="32" hasCustomPrompt="1"/>
          </p:nvPr>
        </p:nvSpPr>
        <p:spPr>
          <a:xfrm>
            <a:off x="1636713" y="10227547"/>
            <a:ext cx="12809042" cy="6575439"/>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endParaRPr lang="de-DE" dirty="0"/>
          </a:p>
        </p:txBody>
      </p:sp>
      <p:sp>
        <p:nvSpPr>
          <p:cNvPr id="36" name="Bildplatzhalter 5">
            <a:extLst>
              <a:ext uri="{FF2B5EF4-FFF2-40B4-BE49-F238E27FC236}">
                <a16:creationId xmlns:a16="http://schemas.microsoft.com/office/drawing/2014/main" id="{5DC5B952-4EA4-473F-9709-12B7508191D2}"/>
              </a:ext>
            </a:extLst>
          </p:cNvPr>
          <p:cNvSpPr>
            <a:spLocks noGrp="1"/>
          </p:cNvSpPr>
          <p:nvPr>
            <p:ph type="pic" sz="quarter" idx="33"/>
          </p:nvPr>
        </p:nvSpPr>
        <p:spPr>
          <a:xfrm>
            <a:off x="15702316" y="28836918"/>
            <a:ext cx="13113603" cy="6554608"/>
          </a:xfrm>
          <a:prstGeom prst="rect">
            <a:avLst/>
          </a:prstGeom>
        </p:spPr>
        <p:txBody>
          <a:bodyPr/>
          <a:lstStyle/>
          <a:p>
            <a:endParaRPr lang="de-DE"/>
          </a:p>
        </p:txBody>
      </p:sp>
      <p:sp>
        <p:nvSpPr>
          <p:cNvPr id="37" name="Textplatzhalter 31">
            <a:extLst>
              <a:ext uri="{FF2B5EF4-FFF2-40B4-BE49-F238E27FC236}">
                <a16:creationId xmlns:a16="http://schemas.microsoft.com/office/drawing/2014/main" id="{927B0CD3-B82D-45CF-9971-B0C3F3A72AD3}"/>
              </a:ext>
            </a:extLst>
          </p:cNvPr>
          <p:cNvSpPr>
            <a:spLocks noGrp="1"/>
          </p:cNvSpPr>
          <p:nvPr>
            <p:ph type="body" sz="quarter" idx="34" hasCustomPrompt="1"/>
          </p:nvPr>
        </p:nvSpPr>
        <p:spPr>
          <a:xfrm>
            <a:off x="15537741" y="19541097"/>
            <a:ext cx="13278177" cy="6575439"/>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endParaRPr lang="de-DE" dirty="0"/>
          </a:p>
        </p:txBody>
      </p:sp>
      <p:sp>
        <p:nvSpPr>
          <p:cNvPr id="38" name="Bildplatzhalter 5">
            <a:extLst>
              <a:ext uri="{FF2B5EF4-FFF2-40B4-BE49-F238E27FC236}">
                <a16:creationId xmlns:a16="http://schemas.microsoft.com/office/drawing/2014/main" id="{B2676270-A686-4ACD-B4E0-BD52FF721801}"/>
              </a:ext>
            </a:extLst>
          </p:cNvPr>
          <p:cNvSpPr>
            <a:spLocks noGrp="1"/>
          </p:cNvSpPr>
          <p:nvPr>
            <p:ph type="pic" sz="quarter" idx="35"/>
          </p:nvPr>
        </p:nvSpPr>
        <p:spPr>
          <a:xfrm>
            <a:off x="1636714" y="19488648"/>
            <a:ext cx="12799306" cy="6554608"/>
          </a:xfrm>
          <a:prstGeom prst="rect">
            <a:avLst/>
          </a:prstGeom>
        </p:spPr>
        <p:txBody>
          <a:bodyPr/>
          <a:lstStyle/>
          <a:p>
            <a:endParaRPr lang="de-DE"/>
          </a:p>
        </p:txBody>
      </p:sp>
    </p:spTree>
    <p:extLst>
      <p:ext uri="{BB962C8B-B14F-4D97-AF65-F5344CB8AC3E}">
        <p14:creationId xmlns:p14="http://schemas.microsoft.com/office/powerpoint/2010/main" val="175934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11.jpeg"/><Relationship Id="rId26" Type="http://schemas.openxmlformats.org/officeDocument/2006/relationships/image" Target="../media/image19.png"/><Relationship Id="rId3" Type="http://schemas.openxmlformats.org/officeDocument/2006/relationships/slideLayout" Target="../slideLayouts/slideLayout3.xml"/><Relationship Id="rId21" Type="http://schemas.openxmlformats.org/officeDocument/2006/relationships/image" Target="../media/image14.jpg"/><Relationship Id="rId7" Type="http://schemas.openxmlformats.org/officeDocument/2006/relationships/theme" Target="../theme/theme1.xml"/><Relationship Id="rId12" Type="http://schemas.openxmlformats.org/officeDocument/2006/relationships/image" Target="../media/image5.png"/><Relationship Id="rId17" Type="http://schemas.openxmlformats.org/officeDocument/2006/relationships/image" Target="../media/image10.gif"/><Relationship Id="rId25"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9.jpeg"/><Relationship Id="rId20"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24" Type="http://schemas.openxmlformats.org/officeDocument/2006/relationships/image" Target="../media/image17.png"/><Relationship Id="rId5" Type="http://schemas.openxmlformats.org/officeDocument/2006/relationships/slideLayout" Target="../slideLayouts/slideLayout5.xml"/><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1.jpeg"/><Relationship Id="rId10" Type="http://schemas.openxmlformats.org/officeDocument/2006/relationships/image" Target="../media/image3.png"/><Relationship Id="rId19" Type="http://schemas.openxmlformats.org/officeDocument/2006/relationships/image" Target="../media/image12.pn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15.jpeg"/><Relationship Id="rId27" Type="http://schemas.openxmlformats.org/officeDocument/2006/relationships/image" Target="../media/image20.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gif"/><Relationship Id="rId18" Type="http://schemas.openxmlformats.org/officeDocument/2006/relationships/image" Target="../media/image15.jpeg"/><Relationship Id="rId3" Type="http://schemas.openxmlformats.org/officeDocument/2006/relationships/theme" Target="../theme/theme2.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jpeg"/><Relationship Id="rId17" Type="http://schemas.openxmlformats.org/officeDocument/2006/relationships/image" Target="../media/image14.jpg"/><Relationship Id="rId25" Type="http://schemas.openxmlformats.org/officeDocument/2006/relationships/image" Target="../media/image22.png"/><Relationship Id="rId2" Type="http://schemas.openxmlformats.org/officeDocument/2006/relationships/slideLayout" Target="../slideLayouts/slideLayout8.xml"/><Relationship Id="rId16" Type="http://schemas.openxmlformats.org/officeDocument/2006/relationships/image" Target="../media/image13.jp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jpe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jpeg"/><Relationship Id="rId22"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bg object 16"/>
          <p:cNvPicPr/>
          <p:nvPr/>
        </p:nvPicPr>
        <p:blipFill>
          <a:blip r:embed="rId8"/>
          <a:stretch/>
        </p:blipFill>
        <p:spPr>
          <a:xfrm>
            <a:off x="0" y="41059800"/>
            <a:ext cx="30263400" cy="1740600"/>
          </a:xfrm>
          <a:prstGeom prst="rect">
            <a:avLst/>
          </a:prstGeom>
          <a:ln w="0">
            <a:noFill/>
          </a:ln>
        </p:spPr>
      </p:pic>
      <p:sp>
        <p:nvSpPr>
          <p:cNvPr id="4" name="CustomShape 2"/>
          <p:cNvSpPr/>
          <p:nvPr/>
        </p:nvSpPr>
        <p:spPr>
          <a:xfrm>
            <a:off x="25863480" y="37001149"/>
            <a:ext cx="92880" cy="544320"/>
          </a:xfrm>
          <a:custGeom>
            <a:avLst/>
            <a:gdLst/>
            <a:ahLst/>
            <a:cxnLst/>
            <a:rect l="l" t="t" r="r" b="b"/>
            <a:pathLst>
              <a:path w="45084" h="257175">
                <a:moveTo>
                  <a:pt x="45076" y="0"/>
                </a:moveTo>
                <a:lnTo>
                  <a:pt x="0" y="0"/>
                </a:lnTo>
                <a:lnTo>
                  <a:pt x="0" y="256932"/>
                </a:lnTo>
                <a:lnTo>
                  <a:pt x="45076" y="256932"/>
                </a:lnTo>
                <a:lnTo>
                  <a:pt x="45076" y="0"/>
                </a:lnTo>
                <a:close/>
              </a:path>
            </a:pathLst>
          </a:custGeom>
          <a:solidFill>
            <a:srgbClr val="D73531"/>
          </a:solidFill>
          <a:ln w="0">
            <a:noFill/>
          </a:ln>
        </p:spPr>
        <p:style>
          <a:lnRef idx="0">
            <a:scrgbClr r="0" g="0" b="0"/>
          </a:lnRef>
          <a:fillRef idx="0">
            <a:scrgbClr r="0" g="0" b="0"/>
          </a:fillRef>
          <a:effectRef idx="0">
            <a:scrgbClr r="0" g="0" b="0"/>
          </a:effectRef>
          <a:fontRef idx="minor"/>
        </p:style>
      </p:sp>
      <p:sp>
        <p:nvSpPr>
          <p:cNvPr id="16" name="CustomShape 6">
            <a:extLst>
              <a:ext uri="{FF2B5EF4-FFF2-40B4-BE49-F238E27FC236}">
                <a16:creationId xmlns:a16="http://schemas.microsoft.com/office/drawing/2014/main" id="{A4CF9FA2-4A12-48E0-8167-18E6B601D89A}"/>
              </a:ext>
            </a:extLst>
          </p:cNvPr>
          <p:cNvSpPr/>
          <p:nvPr userDrawn="1"/>
        </p:nvSpPr>
        <p:spPr>
          <a:xfrm>
            <a:off x="1590929" y="36249366"/>
            <a:ext cx="1841035" cy="488759"/>
          </a:xfrm>
          <a:prstGeom prst="rect">
            <a:avLst/>
          </a:prstGeom>
          <a:noFill/>
          <a:ln w="0">
            <a:noFill/>
          </a:ln>
        </p:spPr>
        <p:style>
          <a:lnRef idx="0">
            <a:scrgbClr r="0" g="0" b="0"/>
          </a:lnRef>
          <a:fillRef idx="0">
            <a:scrgbClr r="0" g="0" b="0"/>
          </a:fillRef>
          <a:effectRef idx="0">
            <a:scrgbClr r="0" g="0" b="0"/>
          </a:effectRef>
          <a:fontRef idx="minor"/>
        </p:style>
        <p:txBody>
          <a:bodyPr wrap="square" lIns="0" tIns="29880" rIns="0" bIns="0">
            <a:spAutoFit/>
          </a:bodyPr>
          <a:lstStyle/>
          <a:p>
            <a:pPr marL="27000">
              <a:lnSpc>
                <a:spcPct val="100000"/>
              </a:lnSpc>
              <a:spcBef>
                <a:spcPts val="235"/>
              </a:spcBef>
            </a:pPr>
            <a:r>
              <a:rPr lang="en-US" sz="2980" b="1" strike="noStrike" cap="all" spc="0" baseline="0" dirty="0">
                <a:solidFill>
                  <a:srgbClr val="0E496A"/>
                </a:solidFill>
                <a:latin typeface="Barlow SemiBold"/>
              </a:rPr>
              <a:t>Contact</a:t>
            </a:r>
            <a:endParaRPr lang="en-GB" sz="2980" b="0" strike="noStrike" cap="all" spc="0" baseline="0" dirty="0">
              <a:latin typeface="Calibri"/>
            </a:endParaRPr>
          </a:p>
        </p:txBody>
      </p:sp>
      <p:pic>
        <p:nvPicPr>
          <p:cNvPr id="17" name="object 10">
            <a:extLst>
              <a:ext uri="{FF2B5EF4-FFF2-40B4-BE49-F238E27FC236}">
                <a16:creationId xmlns:a16="http://schemas.microsoft.com/office/drawing/2014/main" id="{29A1A9B2-C628-4599-BCF0-6CF283CA8744}"/>
              </a:ext>
            </a:extLst>
          </p:cNvPr>
          <p:cNvPicPr>
            <a:picLocks noChangeAspect="1"/>
          </p:cNvPicPr>
          <p:nvPr userDrawn="1"/>
        </p:nvPicPr>
        <p:blipFill>
          <a:blip r:embed="rId9"/>
          <a:stretch/>
        </p:blipFill>
        <p:spPr>
          <a:xfrm>
            <a:off x="5338437" y="38714182"/>
            <a:ext cx="2031221" cy="587852"/>
          </a:xfrm>
          <a:prstGeom prst="rect">
            <a:avLst/>
          </a:prstGeom>
          <a:ln w="0">
            <a:noFill/>
          </a:ln>
        </p:spPr>
      </p:pic>
      <p:grpSp>
        <p:nvGrpSpPr>
          <p:cNvPr id="18" name="Group 7">
            <a:extLst>
              <a:ext uri="{FF2B5EF4-FFF2-40B4-BE49-F238E27FC236}">
                <a16:creationId xmlns:a16="http://schemas.microsoft.com/office/drawing/2014/main" id="{D73B119C-0412-448C-9231-AB10618E23D2}"/>
              </a:ext>
            </a:extLst>
          </p:cNvPr>
          <p:cNvGrpSpPr>
            <a:grpSpLocks noChangeAspect="1"/>
          </p:cNvGrpSpPr>
          <p:nvPr userDrawn="1"/>
        </p:nvGrpSpPr>
        <p:grpSpPr>
          <a:xfrm>
            <a:off x="13447963" y="38722360"/>
            <a:ext cx="781968" cy="784123"/>
            <a:chOff x="13602960" y="39488760"/>
            <a:chExt cx="892800" cy="894600"/>
          </a:xfrm>
        </p:grpSpPr>
        <p:pic>
          <p:nvPicPr>
            <p:cNvPr id="19" name="object 12">
              <a:extLst>
                <a:ext uri="{FF2B5EF4-FFF2-40B4-BE49-F238E27FC236}">
                  <a16:creationId xmlns:a16="http://schemas.microsoft.com/office/drawing/2014/main" id="{9C3CD043-E79E-4DE7-95C3-1D58E070004D}"/>
                </a:ext>
              </a:extLst>
            </p:cNvPr>
            <p:cNvPicPr/>
            <p:nvPr/>
          </p:nvPicPr>
          <p:blipFill>
            <a:blip r:embed="rId10"/>
            <a:stretch/>
          </p:blipFill>
          <p:spPr>
            <a:xfrm>
              <a:off x="14020200" y="39891600"/>
              <a:ext cx="363960" cy="363960"/>
            </a:xfrm>
            <a:prstGeom prst="rect">
              <a:avLst/>
            </a:prstGeom>
            <a:ln w="0">
              <a:noFill/>
            </a:ln>
          </p:spPr>
        </p:pic>
        <p:pic>
          <p:nvPicPr>
            <p:cNvPr id="20" name="object 13">
              <a:extLst>
                <a:ext uri="{FF2B5EF4-FFF2-40B4-BE49-F238E27FC236}">
                  <a16:creationId xmlns:a16="http://schemas.microsoft.com/office/drawing/2014/main" id="{F1A289A8-3FA9-4ECA-90AE-035FEC75D76E}"/>
                </a:ext>
              </a:extLst>
            </p:cNvPr>
            <p:cNvPicPr/>
            <p:nvPr/>
          </p:nvPicPr>
          <p:blipFill>
            <a:blip r:embed="rId11"/>
            <a:stretch/>
          </p:blipFill>
          <p:spPr>
            <a:xfrm>
              <a:off x="13602960" y="39488760"/>
              <a:ext cx="892800" cy="894600"/>
            </a:xfrm>
            <a:prstGeom prst="rect">
              <a:avLst/>
            </a:prstGeom>
            <a:ln w="0">
              <a:noFill/>
            </a:ln>
          </p:spPr>
        </p:pic>
      </p:grpSp>
      <p:grpSp>
        <p:nvGrpSpPr>
          <p:cNvPr id="21" name="Group 8">
            <a:extLst>
              <a:ext uri="{FF2B5EF4-FFF2-40B4-BE49-F238E27FC236}">
                <a16:creationId xmlns:a16="http://schemas.microsoft.com/office/drawing/2014/main" id="{471272F2-2BE9-44B1-B6FD-958CD8C924A0}"/>
              </a:ext>
            </a:extLst>
          </p:cNvPr>
          <p:cNvGrpSpPr>
            <a:grpSpLocks noChangeAspect="1"/>
          </p:cNvGrpSpPr>
          <p:nvPr userDrawn="1"/>
        </p:nvGrpSpPr>
        <p:grpSpPr>
          <a:xfrm>
            <a:off x="14454163" y="38645674"/>
            <a:ext cx="1336914" cy="913191"/>
            <a:chOff x="14609160" y="39412080"/>
            <a:chExt cx="1526400" cy="1041840"/>
          </a:xfrm>
        </p:grpSpPr>
        <p:pic>
          <p:nvPicPr>
            <p:cNvPr id="22" name="object 15">
              <a:extLst>
                <a:ext uri="{FF2B5EF4-FFF2-40B4-BE49-F238E27FC236}">
                  <a16:creationId xmlns:a16="http://schemas.microsoft.com/office/drawing/2014/main" id="{9D8160EA-D1AD-481A-87BA-384FBB5C5B39}"/>
                </a:ext>
              </a:extLst>
            </p:cNvPr>
            <p:cNvPicPr/>
            <p:nvPr/>
          </p:nvPicPr>
          <p:blipFill>
            <a:blip r:embed="rId12"/>
            <a:stretch/>
          </p:blipFill>
          <p:spPr>
            <a:xfrm>
              <a:off x="14725440" y="39539880"/>
              <a:ext cx="1410120" cy="826920"/>
            </a:xfrm>
            <a:prstGeom prst="rect">
              <a:avLst/>
            </a:prstGeom>
            <a:ln w="0">
              <a:noFill/>
            </a:ln>
          </p:spPr>
        </p:pic>
        <p:sp>
          <p:nvSpPr>
            <p:cNvPr id="23" name="CustomShape 9">
              <a:extLst>
                <a:ext uri="{FF2B5EF4-FFF2-40B4-BE49-F238E27FC236}">
                  <a16:creationId xmlns:a16="http://schemas.microsoft.com/office/drawing/2014/main" id="{E3AB6D8D-B311-4A5F-94E3-20611839218B}"/>
                </a:ext>
              </a:extLst>
            </p:cNvPr>
            <p:cNvSpPr/>
            <p:nvPr/>
          </p:nvSpPr>
          <p:spPr>
            <a:xfrm>
              <a:off x="14609160" y="39412080"/>
              <a:ext cx="25560" cy="1041840"/>
            </a:xfrm>
            <a:custGeom>
              <a:avLst/>
              <a:gdLst/>
              <a:ahLst/>
              <a:cxnLst/>
              <a:rect l="l" t="t" r="r" b="b"/>
              <a:pathLst>
                <a:path w="13334" h="490855">
                  <a:moveTo>
                    <a:pt x="13134" y="0"/>
                  </a:moveTo>
                  <a:lnTo>
                    <a:pt x="0" y="0"/>
                  </a:lnTo>
                  <a:lnTo>
                    <a:pt x="0" y="490531"/>
                  </a:lnTo>
                  <a:lnTo>
                    <a:pt x="13134" y="490531"/>
                  </a:lnTo>
                  <a:lnTo>
                    <a:pt x="13134" y="0"/>
                  </a:lnTo>
                  <a:close/>
                </a:path>
              </a:pathLst>
            </a:custGeom>
            <a:solidFill>
              <a:srgbClr val="1C4883"/>
            </a:solidFill>
            <a:ln w="0">
              <a:noFill/>
            </a:ln>
          </p:spPr>
          <p:style>
            <a:lnRef idx="0">
              <a:scrgbClr r="0" g="0" b="0"/>
            </a:lnRef>
            <a:fillRef idx="0">
              <a:scrgbClr r="0" g="0" b="0"/>
            </a:fillRef>
            <a:effectRef idx="0">
              <a:scrgbClr r="0" g="0" b="0"/>
            </a:effectRef>
            <a:fontRef idx="minor"/>
          </p:style>
        </p:sp>
      </p:grpSp>
      <p:pic>
        <p:nvPicPr>
          <p:cNvPr id="24" name="object 17">
            <a:extLst>
              <a:ext uri="{FF2B5EF4-FFF2-40B4-BE49-F238E27FC236}">
                <a16:creationId xmlns:a16="http://schemas.microsoft.com/office/drawing/2014/main" id="{17B2EE6F-FC57-4833-AF11-4ED2ACC5AEC2}"/>
              </a:ext>
            </a:extLst>
          </p:cNvPr>
          <p:cNvPicPr>
            <a:picLocks noChangeAspect="1"/>
          </p:cNvPicPr>
          <p:nvPr userDrawn="1"/>
        </p:nvPicPr>
        <p:blipFill>
          <a:blip r:embed="rId13"/>
          <a:stretch/>
        </p:blipFill>
        <p:spPr>
          <a:xfrm>
            <a:off x="9118632" y="38587717"/>
            <a:ext cx="2345903" cy="835559"/>
          </a:xfrm>
          <a:prstGeom prst="rect">
            <a:avLst/>
          </a:prstGeom>
          <a:ln w="0">
            <a:noFill/>
          </a:ln>
        </p:spPr>
      </p:pic>
      <p:pic>
        <p:nvPicPr>
          <p:cNvPr id="25" name="object 18">
            <a:extLst>
              <a:ext uri="{FF2B5EF4-FFF2-40B4-BE49-F238E27FC236}">
                <a16:creationId xmlns:a16="http://schemas.microsoft.com/office/drawing/2014/main" id="{214CE6E0-E387-4DFC-9EE4-82DD478A4E34}"/>
              </a:ext>
            </a:extLst>
          </p:cNvPr>
          <p:cNvPicPr>
            <a:picLocks noChangeAspect="1"/>
          </p:cNvPicPr>
          <p:nvPr userDrawn="1"/>
        </p:nvPicPr>
        <p:blipFill>
          <a:blip r:embed="rId14"/>
          <a:stretch/>
        </p:blipFill>
        <p:spPr>
          <a:xfrm>
            <a:off x="17405786" y="38578713"/>
            <a:ext cx="2804046" cy="1143537"/>
          </a:xfrm>
          <a:prstGeom prst="rect">
            <a:avLst/>
          </a:prstGeom>
          <a:ln w="0">
            <a:noFill/>
          </a:ln>
        </p:spPr>
      </p:pic>
      <p:pic>
        <p:nvPicPr>
          <p:cNvPr id="26" name="object 19">
            <a:extLst>
              <a:ext uri="{FF2B5EF4-FFF2-40B4-BE49-F238E27FC236}">
                <a16:creationId xmlns:a16="http://schemas.microsoft.com/office/drawing/2014/main" id="{2724B928-7723-45B0-B365-62A0651D3E60}"/>
              </a:ext>
            </a:extLst>
          </p:cNvPr>
          <p:cNvPicPr>
            <a:picLocks noChangeAspect="1"/>
          </p:cNvPicPr>
          <p:nvPr userDrawn="1"/>
        </p:nvPicPr>
        <p:blipFill>
          <a:blip r:embed="rId15"/>
          <a:stretch/>
        </p:blipFill>
        <p:spPr>
          <a:xfrm>
            <a:off x="21088162" y="38578715"/>
            <a:ext cx="4565049" cy="1038775"/>
          </a:xfrm>
          <a:prstGeom prst="rect">
            <a:avLst/>
          </a:prstGeom>
          <a:ln w="0">
            <a:noFill/>
          </a:ln>
        </p:spPr>
      </p:pic>
      <p:sp>
        <p:nvSpPr>
          <p:cNvPr id="27" name="CustomShape 19">
            <a:extLst>
              <a:ext uri="{FF2B5EF4-FFF2-40B4-BE49-F238E27FC236}">
                <a16:creationId xmlns:a16="http://schemas.microsoft.com/office/drawing/2014/main" id="{71FADE96-9464-4984-8C57-C7AFEFC0CA10}"/>
              </a:ext>
            </a:extLst>
          </p:cNvPr>
          <p:cNvSpPr/>
          <p:nvPr userDrawn="1"/>
        </p:nvSpPr>
        <p:spPr>
          <a:xfrm>
            <a:off x="16037019" y="36249366"/>
            <a:ext cx="3439430" cy="488759"/>
          </a:xfrm>
          <a:prstGeom prst="rect">
            <a:avLst/>
          </a:prstGeom>
          <a:noFill/>
          <a:ln w="0">
            <a:noFill/>
          </a:ln>
        </p:spPr>
        <p:style>
          <a:lnRef idx="0">
            <a:scrgbClr r="0" g="0" b="0"/>
          </a:lnRef>
          <a:fillRef idx="0">
            <a:scrgbClr r="0" g="0" b="0"/>
          </a:fillRef>
          <a:effectRef idx="0">
            <a:scrgbClr r="0" g="0" b="0"/>
          </a:effectRef>
          <a:fontRef idx="minor"/>
        </p:style>
        <p:txBody>
          <a:bodyPr wrap="square" lIns="0" tIns="29880" rIns="0" bIns="0">
            <a:spAutoFit/>
          </a:bodyPr>
          <a:lstStyle/>
          <a:p>
            <a:pPr marL="27000">
              <a:lnSpc>
                <a:spcPct val="100000"/>
              </a:lnSpc>
              <a:spcBef>
                <a:spcPts val="235"/>
              </a:spcBef>
            </a:pPr>
            <a:r>
              <a:rPr lang="en-US" sz="2980" b="1" strike="noStrike" cap="all" spc="0" baseline="0" dirty="0">
                <a:solidFill>
                  <a:srgbClr val="0E496A"/>
                </a:solidFill>
                <a:latin typeface="Barlow SemiBold"/>
                <a:ea typeface="DejaVu Sans"/>
              </a:rPr>
              <a:t>Sponsored by</a:t>
            </a:r>
            <a:endParaRPr lang="en-GB" sz="2980" b="0" strike="noStrike" cap="all" spc="0" baseline="0" dirty="0">
              <a:latin typeface="Calibri"/>
            </a:endParaRPr>
          </a:p>
        </p:txBody>
      </p:sp>
      <p:pic>
        <p:nvPicPr>
          <p:cNvPr id="29" name="Grafik 28">
            <a:extLst>
              <a:ext uri="{FF2B5EF4-FFF2-40B4-BE49-F238E27FC236}">
                <a16:creationId xmlns:a16="http://schemas.microsoft.com/office/drawing/2014/main" id="{7D4B4ED0-5C50-4C79-B30E-7184C442F273}"/>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t="18150"/>
          <a:stretch/>
        </p:blipFill>
        <p:spPr>
          <a:xfrm>
            <a:off x="19010023" y="36194876"/>
            <a:ext cx="3695474" cy="2145002"/>
          </a:xfrm>
          <a:prstGeom prst="rect">
            <a:avLst/>
          </a:prstGeom>
        </p:spPr>
      </p:pic>
      <p:pic>
        <p:nvPicPr>
          <p:cNvPr id="30" name="Grafik 29">
            <a:extLst>
              <a:ext uri="{FF2B5EF4-FFF2-40B4-BE49-F238E27FC236}">
                <a16:creationId xmlns:a16="http://schemas.microsoft.com/office/drawing/2014/main" id="{660D9B4B-6E22-49FB-B22A-23AD33EC5C2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22578909" y="36291996"/>
            <a:ext cx="1246277" cy="1869416"/>
          </a:xfrm>
          <a:prstGeom prst="rect">
            <a:avLst/>
          </a:prstGeom>
        </p:spPr>
      </p:pic>
      <p:pic>
        <p:nvPicPr>
          <p:cNvPr id="31" name="Grafik 30">
            <a:extLst>
              <a:ext uri="{FF2B5EF4-FFF2-40B4-BE49-F238E27FC236}">
                <a16:creationId xmlns:a16="http://schemas.microsoft.com/office/drawing/2014/main" id="{3B361ED1-3BF2-4DE1-82DE-76FC16AFE875}"/>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23757573" y="36599828"/>
            <a:ext cx="4923564" cy="1269038"/>
          </a:xfrm>
          <a:prstGeom prst="rect">
            <a:avLst/>
          </a:prstGeom>
        </p:spPr>
      </p:pic>
      <p:pic>
        <p:nvPicPr>
          <p:cNvPr id="32" name="Grafik 31">
            <a:extLst>
              <a:ext uri="{FF2B5EF4-FFF2-40B4-BE49-F238E27FC236}">
                <a16:creationId xmlns:a16="http://schemas.microsoft.com/office/drawing/2014/main" id="{F8898B93-EA52-46FB-8D37-397ED3B04EE4}"/>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513440" y="38382062"/>
            <a:ext cx="2394574" cy="2394910"/>
          </a:xfrm>
          <a:prstGeom prst="rect">
            <a:avLst/>
          </a:prstGeom>
        </p:spPr>
      </p:pic>
      <p:pic>
        <p:nvPicPr>
          <p:cNvPr id="33" name="Grafik 32">
            <a:extLst>
              <a:ext uri="{FF2B5EF4-FFF2-40B4-BE49-F238E27FC236}">
                <a16:creationId xmlns:a16="http://schemas.microsoft.com/office/drawing/2014/main" id="{554AFFA4-106F-41DB-B3E5-C06022A5901A}"/>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7520448" y="39675463"/>
            <a:ext cx="2367432" cy="1420460"/>
          </a:xfrm>
          <a:prstGeom prst="rect">
            <a:avLst/>
          </a:prstGeom>
        </p:spPr>
      </p:pic>
      <p:pic>
        <p:nvPicPr>
          <p:cNvPr id="34" name="Grafik 33">
            <a:extLst>
              <a:ext uri="{FF2B5EF4-FFF2-40B4-BE49-F238E27FC236}">
                <a16:creationId xmlns:a16="http://schemas.microsoft.com/office/drawing/2014/main" id="{618C3242-3CB8-41DF-B4EC-65EE0E1B6908}"/>
              </a:ext>
            </a:extLst>
          </p:cNvPr>
          <p:cNvPicPr>
            <a:picLocks noChangeAspect="1"/>
          </p:cNvPicPr>
          <p:nvPr userDrawn="1"/>
        </p:nvPicPr>
        <p:blipFill rotWithShape="1">
          <a:blip r:embed="rId21">
            <a:extLst>
              <a:ext uri="{28A0092B-C50C-407E-A947-70E740481C1C}">
                <a14:useLocalDpi xmlns:a14="http://schemas.microsoft.com/office/drawing/2010/main" val="0"/>
              </a:ext>
            </a:extLst>
          </a:blip>
          <a:srcRect l="3947" r="36034" b="-6227"/>
          <a:stretch/>
        </p:blipFill>
        <p:spPr>
          <a:xfrm>
            <a:off x="13613571" y="39777993"/>
            <a:ext cx="2543004" cy="860463"/>
          </a:xfrm>
          <a:prstGeom prst="rect">
            <a:avLst/>
          </a:prstGeom>
        </p:spPr>
      </p:pic>
      <p:pic>
        <p:nvPicPr>
          <p:cNvPr id="35" name="Grafik 34">
            <a:extLst>
              <a:ext uri="{FF2B5EF4-FFF2-40B4-BE49-F238E27FC236}">
                <a16:creationId xmlns:a16="http://schemas.microsoft.com/office/drawing/2014/main" id="{0A3BBBF4-22BA-4CDF-A82F-6B46C7EBE823}"/>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9184142" y="39873109"/>
            <a:ext cx="3024005" cy="568960"/>
          </a:xfrm>
          <a:prstGeom prst="rect">
            <a:avLst/>
          </a:prstGeom>
        </p:spPr>
      </p:pic>
      <p:pic>
        <p:nvPicPr>
          <p:cNvPr id="36" name="Grafik 35">
            <a:extLst>
              <a:ext uri="{FF2B5EF4-FFF2-40B4-BE49-F238E27FC236}">
                <a16:creationId xmlns:a16="http://schemas.microsoft.com/office/drawing/2014/main" id="{7510BB09-539D-480E-B184-CE666B1FFE2E}"/>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26661694" y="38773577"/>
            <a:ext cx="1558212" cy="636966"/>
          </a:xfrm>
          <a:prstGeom prst="rect">
            <a:avLst/>
          </a:prstGeom>
        </p:spPr>
      </p:pic>
      <p:pic>
        <p:nvPicPr>
          <p:cNvPr id="37" name="Grafik 36">
            <a:extLst>
              <a:ext uri="{FF2B5EF4-FFF2-40B4-BE49-F238E27FC236}">
                <a16:creationId xmlns:a16="http://schemas.microsoft.com/office/drawing/2014/main" id="{59CAA406-BEF6-4D90-9D13-5D15B3E110FC}"/>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5338099" y="39805478"/>
            <a:ext cx="2455174" cy="678720"/>
          </a:xfrm>
          <a:prstGeom prst="rect">
            <a:avLst/>
          </a:prstGeom>
        </p:spPr>
      </p:pic>
      <p:pic>
        <p:nvPicPr>
          <p:cNvPr id="38" name="Grafik 37">
            <a:extLst>
              <a:ext uri="{FF2B5EF4-FFF2-40B4-BE49-F238E27FC236}">
                <a16:creationId xmlns:a16="http://schemas.microsoft.com/office/drawing/2014/main" id="{F41E2D18-F92A-46A5-91CC-CFF65FEE1C9A}"/>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21558859" y="40043108"/>
            <a:ext cx="3573279" cy="559363"/>
          </a:xfrm>
          <a:prstGeom prst="rect">
            <a:avLst/>
          </a:prstGeom>
        </p:spPr>
      </p:pic>
      <p:pic>
        <p:nvPicPr>
          <p:cNvPr id="40" name="Grafik 39">
            <a:extLst>
              <a:ext uri="{FF2B5EF4-FFF2-40B4-BE49-F238E27FC236}">
                <a16:creationId xmlns:a16="http://schemas.microsoft.com/office/drawing/2014/main" id="{BCC41B88-CB43-4252-8EAE-A6C890B209FD}"/>
              </a:ext>
            </a:extLst>
          </p:cNvPr>
          <p:cNvPicPr>
            <a:picLocks noChangeAspect="1"/>
          </p:cNvPicPr>
          <p:nvPr userDrawn="1"/>
        </p:nvPicPr>
        <p:blipFill rotWithShape="1">
          <a:blip r:embed="rId21">
            <a:extLst>
              <a:ext uri="{28A0092B-C50C-407E-A947-70E740481C1C}">
                <a14:useLocalDpi xmlns:a14="http://schemas.microsoft.com/office/drawing/2010/main" val="0"/>
              </a:ext>
            </a:extLst>
          </a:blip>
          <a:srcRect l="4259" t="22124" r="87323" b="33332"/>
          <a:stretch/>
        </p:blipFill>
        <p:spPr>
          <a:xfrm>
            <a:off x="17612908" y="40044103"/>
            <a:ext cx="356644" cy="360809"/>
          </a:xfrm>
          <a:prstGeom prst="rect">
            <a:avLst/>
          </a:prstGeom>
        </p:spPr>
      </p:pic>
      <p:pic>
        <p:nvPicPr>
          <p:cNvPr id="54" name="Grafik 53">
            <a:extLst>
              <a:ext uri="{FF2B5EF4-FFF2-40B4-BE49-F238E27FC236}">
                <a16:creationId xmlns:a16="http://schemas.microsoft.com/office/drawing/2014/main" id="{7AB80806-474F-4CD7-968B-33113DC7327F}"/>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6285876" y="39818966"/>
            <a:ext cx="2018154" cy="1171891"/>
          </a:xfrm>
          <a:prstGeom prst="rect">
            <a:avLst/>
          </a:prstGeom>
        </p:spPr>
      </p:pic>
      <p:sp>
        <p:nvSpPr>
          <p:cNvPr id="55" name="Textplatzhalter 15">
            <a:extLst>
              <a:ext uri="{FF2B5EF4-FFF2-40B4-BE49-F238E27FC236}">
                <a16:creationId xmlns:a16="http://schemas.microsoft.com/office/drawing/2014/main" id="{CB8E9F19-4BEC-4A43-AE79-FF024F13D8D6}"/>
              </a:ext>
            </a:extLst>
          </p:cNvPr>
          <p:cNvSpPr txBox="1">
            <a:spLocks noChangeAspect="1"/>
          </p:cNvSpPr>
          <p:nvPr userDrawn="1"/>
        </p:nvSpPr>
        <p:spPr>
          <a:xfrm>
            <a:off x="20299998" y="37600309"/>
            <a:ext cx="1950402" cy="48768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FKZ: ScaDS.AI</a:t>
            </a:r>
          </a:p>
        </p:txBody>
      </p:sp>
      <p:sp>
        <p:nvSpPr>
          <p:cNvPr id="56" name="CustomShape 29">
            <a:extLst>
              <a:ext uri="{FF2B5EF4-FFF2-40B4-BE49-F238E27FC236}">
                <a16:creationId xmlns:a16="http://schemas.microsoft.com/office/drawing/2014/main" id="{A0C49278-13AD-4A63-B1A4-736CEE72E229}"/>
              </a:ext>
            </a:extLst>
          </p:cNvPr>
          <p:cNvSpPr/>
          <p:nvPr userDrawn="1"/>
        </p:nvSpPr>
        <p:spPr>
          <a:xfrm>
            <a:off x="0" y="40946252"/>
            <a:ext cx="30263759"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7000" algn="ctr">
              <a:lnSpc>
                <a:spcPct val="100000"/>
              </a:lnSpc>
              <a:spcBef>
                <a:spcPts val="235"/>
              </a:spcBef>
            </a:pPr>
            <a:r>
              <a:rPr lang="en-US" sz="1600" b="0" strike="noStrike" spc="-43" dirty="0">
                <a:solidFill>
                  <a:schemeClr val="tx1"/>
                </a:solidFill>
                <a:latin typeface="Open Sans"/>
                <a:ea typeface="Open Sans"/>
              </a:rPr>
              <a:t>The</a:t>
            </a:r>
            <a:r>
              <a:rPr lang="en-US" sz="1600" b="0" strike="noStrike" spc="-106" dirty="0">
                <a:solidFill>
                  <a:schemeClr val="tx1"/>
                </a:solidFill>
                <a:latin typeface="Open Sans"/>
                <a:ea typeface="Open Sans"/>
              </a:rPr>
              <a:t> </a:t>
            </a:r>
            <a:r>
              <a:rPr lang="en-US" sz="1600" b="0" strike="noStrike" spc="-1" dirty="0">
                <a:solidFill>
                  <a:schemeClr val="tx1"/>
                </a:solidFill>
                <a:latin typeface="Open Sans"/>
                <a:ea typeface="Open Sans"/>
              </a:rPr>
              <a:t>authors</a:t>
            </a:r>
            <a:r>
              <a:rPr lang="en-US" sz="1600" b="0" strike="noStrike" spc="-97" dirty="0">
                <a:solidFill>
                  <a:schemeClr val="tx1"/>
                </a:solidFill>
                <a:latin typeface="Open Sans"/>
                <a:ea typeface="Open Sans"/>
              </a:rPr>
              <a:t> </a:t>
            </a:r>
            <a:r>
              <a:rPr lang="en-US" sz="1600" b="0" strike="noStrike" spc="-12" dirty="0">
                <a:solidFill>
                  <a:schemeClr val="tx1"/>
                </a:solidFill>
                <a:latin typeface="Open Sans"/>
                <a:ea typeface="Open Sans"/>
              </a:rPr>
              <a:t>gratefully</a:t>
            </a:r>
            <a:r>
              <a:rPr lang="en-US" sz="1600" b="0" strike="noStrike" spc="-106" dirty="0">
                <a:solidFill>
                  <a:schemeClr val="tx1"/>
                </a:solidFill>
                <a:latin typeface="Open Sans"/>
                <a:ea typeface="Open Sans"/>
              </a:rPr>
              <a:t> </a:t>
            </a:r>
            <a:r>
              <a:rPr lang="en-US" sz="1600" b="0" strike="noStrike" spc="-1" dirty="0">
                <a:solidFill>
                  <a:schemeClr val="tx1"/>
                </a:solidFill>
                <a:latin typeface="Open Sans"/>
                <a:ea typeface="Open Sans"/>
              </a:rPr>
              <a:t>acknowledge</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the</a:t>
            </a:r>
            <a:r>
              <a:rPr lang="en-US" sz="1600" b="0" strike="noStrike" spc="-97" dirty="0">
                <a:solidFill>
                  <a:schemeClr val="tx1"/>
                </a:solidFill>
                <a:latin typeface="Open Sans"/>
                <a:ea typeface="Open Sans"/>
              </a:rPr>
              <a:t> </a:t>
            </a:r>
            <a:r>
              <a:rPr lang="en-US" sz="1600" b="0" strike="noStrike" spc="-32" dirty="0">
                <a:solidFill>
                  <a:schemeClr val="tx1"/>
                </a:solidFill>
                <a:latin typeface="Open Sans"/>
                <a:ea typeface="Open Sans"/>
              </a:rPr>
              <a:t>GWK</a:t>
            </a:r>
            <a:r>
              <a:rPr lang="en-US" sz="1600" b="0" strike="noStrike" spc="-106" dirty="0">
                <a:solidFill>
                  <a:schemeClr val="tx1"/>
                </a:solidFill>
                <a:latin typeface="Open Sans"/>
                <a:ea typeface="Open Sans"/>
              </a:rPr>
              <a:t> </a:t>
            </a:r>
            <a:r>
              <a:rPr lang="en-US" sz="1600" b="0" strike="noStrike" spc="-1" dirty="0">
                <a:solidFill>
                  <a:schemeClr val="tx1"/>
                </a:solidFill>
                <a:latin typeface="Open Sans"/>
                <a:ea typeface="Open Sans"/>
              </a:rPr>
              <a:t>support</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for</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funding</a:t>
            </a:r>
            <a:r>
              <a:rPr lang="en-US" sz="1600" b="0" strike="noStrike" spc="-106" dirty="0">
                <a:solidFill>
                  <a:schemeClr val="tx1"/>
                </a:solidFill>
                <a:latin typeface="Open Sans"/>
                <a:ea typeface="Open Sans"/>
              </a:rPr>
              <a:t> </a:t>
            </a:r>
            <a:r>
              <a:rPr lang="en-US" sz="1600" b="0" strike="noStrike" spc="-1" dirty="0">
                <a:solidFill>
                  <a:schemeClr val="tx1"/>
                </a:solidFill>
                <a:latin typeface="Open Sans"/>
                <a:ea typeface="Open Sans"/>
              </a:rPr>
              <a:t>this</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project</a:t>
            </a:r>
            <a:r>
              <a:rPr lang="en-US" sz="1600" b="0" strike="noStrike" spc="-106" dirty="0">
                <a:solidFill>
                  <a:schemeClr val="tx1"/>
                </a:solidFill>
                <a:latin typeface="Open Sans"/>
                <a:ea typeface="Open Sans"/>
              </a:rPr>
              <a:t> </a:t>
            </a:r>
            <a:r>
              <a:rPr lang="en-US" sz="1600" b="0" strike="noStrike" spc="-32" dirty="0">
                <a:solidFill>
                  <a:schemeClr val="tx1"/>
                </a:solidFill>
                <a:latin typeface="Open Sans"/>
                <a:ea typeface="Open Sans"/>
              </a:rPr>
              <a:t>by</a:t>
            </a:r>
            <a:r>
              <a:rPr lang="en-US" sz="1600" b="0" strike="noStrike" spc="-97" dirty="0">
                <a:solidFill>
                  <a:schemeClr val="tx1"/>
                </a:solidFill>
                <a:latin typeface="Open Sans"/>
                <a:ea typeface="Open Sans"/>
              </a:rPr>
              <a:t> </a:t>
            </a:r>
            <a:r>
              <a:rPr lang="en-US" sz="1600" b="0" strike="noStrike" spc="-12" dirty="0">
                <a:solidFill>
                  <a:schemeClr val="tx1"/>
                </a:solidFill>
                <a:latin typeface="Open Sans"/>
                <a:ea typeface="Open Sans"/>
              </a:rPr>
              <a:t>providing</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computing</a:t>
            </a:r>
            <a:r>
              <a:rPr lang="en-US" sz="1600" b="0" strike="noStrike" spc="-106" dirty="0">
                <a:solidFill>
                  <a:schemeClr val="tx1"/>
                </a:solidFill>
                <a:latin typeface="Open Sans"/>
                <a:ea typeface="Open Sans"/>
              </a:rPr>
              <a:t> </a:t>
            </a:r>
            <a:r>
              <a:rPr lang="en-US" sz="1600" b="0" strike="noStrike" spc="-1" dirty="0">
                <a:solidFill>
                  <a:schemeClr val="tx1"/>
                </a:solidFill>
                <a:latin typeface="Open Sans"/>
                <a:ea typeface="Open Sans"/>
              </a:rPr>
              <a:t>time</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through</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the</a:t>
            </a:r>
            <a:r>
              <a:rPr lang="en-US" sz="1600" b="0" strike="noStrike" spc="-106" dirty="0">
                <a:solidFill>
                  <a:schemeClr val="tx1"/>
                </a:solidFill>
                <a:latin typeface="Open Sans"/>
                <a:ea typeface="Open Sans"/>
              </a:rPr>
              <a:t> </a:t>
            </a:r>
            <a:r>
              <a:rPr lang="en-US" sz="1600" b="0" strike="noStrike" spc="-1" dirty="0">
                <a:solidFill>
                  <a:schemeClr val="tx1"/>
                </a:solidFill>
                <a:latin typeface="Open Sans"/>
                <a:ea typeface="Open Sans"/>
              </a:rPr>
              <a:t>Center</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for</a:t>
            </a:r>
            <a:r>
              <a:rPr lang="en-US" sz="1600" b="0" strike="noStrike" spc="-106" dirty="0">
                <a:solidFill>
                  <a:schemeClr val="tx1"/>
                </a:solidFill>
                <a:latin typeface="Open Sans"/>
                <a:ea typeface="Open Sans"/>
              </a:rPr>
              <a:t> </a:t>
            </a:r>
            <a:r>
              <a:rPr lang="en-US" sz="1600" b="0" strike="noStrike" spc="-12" dirty="0">
                <a:solidFill>
                  <a:schemeClr val="tx1"/>
                </a:solidFill>
                <a:latin typeface="Open Sans"/>
                <a:ea typeface="Open Sans"/>
              </a:rPr>
              <a:t>Information</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Services</a:t>
            </a:r>
            <a:r>
              <a:rPr lang="en-US" sz="1600" b="0" strike="noStrike" spc="-97" dirty="0">
                <a:solidFill>
                  <a:schemeClr val="tx1"/>
                </a:solidFill>
                <a:latin typeface="Open Sans"/>
                <a:ea typeface="Open Sans"/>
              </a:rPr>
              <a:t> </a:t>
            </a:r>
            <a:r>
              <a:rPr lang="en-US" sz="1600" b="0" strike="noStrike" spc="-12" dirty="0">
                <a:solidFill>
                  <a:schemeClr val="tx1"/>
                </a:solidFill>
                <a:latin typeface="Open Sans"/>
                <a:ea typeface="Open Sans"/>
              </a:rPr>
              <a:t>and</a:t>
            </a:r>
            <a:r>
              <a:rPr lang="en-US" sz="1600" b="0" strike="noStrike" spc="-106" dirty="0">
                <a:solidFill>
                  <a:schemeClr val="tx1"/>
                </a:solidFill>
                <a:latin typeface="Open Sans"/>
                <a:ea typeface="Open Sans"/>
              </a:rPr>
              <a:t> </a:t>
            </a:r>
            <a:r>
              <a:rPr lang="en-US" sz="1600" b="0" strike="noStrike" spc="-1" dirty="0">
                <a:solidFill>
                  <a:schemeClr val="tx1"/>
                </a:solidFill>
                <a:latin typeface="Open Sans"/>
                <a:ea typeface="Open Sans"/>
              </a:rPr>
              <a:t>HPC</a:t>
            </a:r>
            <a:r>
              <a:rPr lang="en-US" sz="1600" b="0" strike="noStrike" spc="-97" dirty="0">
                <a:solidFill>
                  <a:schemeClr val="tx1"/>
                </a:solidFill>
                <a:latin typeface="Open Sans"/>
                <a:ea typeface="Open Sans"/>
              </a:rPr>
              <a:t> (ZIH) </a:t>
            </a:r>
            <a:r>
              <a:rPr lang="en-US" sz="1600" b="0" strike="noStrike" spc="-1" dirty="0">
                <a:solidFill>
                  <a:schemeClr val="tx1"/>
                </a:solidFill>
                <a:latin typeface="Open Sans"/>
                <a:ea typeface="Open Sans"/>
              </a:rPr>
              <a:t>at</a:t>
            </a:r>
            <a:r>
              <a:rPr lang="en-US" sz="1600" b="0" strike="noStrike" spc="-106" dirty="0">
                <a:solidFill>
                  <a:schemeClr val="tx1"/>
                </a:solidFill>
                <a:latin typeface="Open Sans"/>
                <a:ea typeface="Open Sans"/>
              </a:rPr>
              <a:t> </a:t>
            </a:r>
            <a:r>
              <a:rPr lang="en-US" sz="1600" b="0" strike="noStrike" spc="-1" dirty="0">
                <a:solidFill>
                  <a:schemeClr val="tx1"/>
                </a:solidFill>
                <a:latin typeface="Open Sans"/>
                <a:ea typeface="Open Sans"/>
              </a:rPr>
              <a:t>TU</a:t>
            </a:r>
            <a:r>
              <a:rPr lang="en-US" sz="1600" b="0" strike="noStrike" spc="-97" dirty="0">
                <a:solidFill>
                  <a:schemeClr val="tx1"/>
                </a:solidFill>
                <a:latin typeface="Open Sans"/>
                <a:ea typeface="Open Sans"/>
              </a:rPr>
              <a:t> </a:t>
            </a:r>
            <a:r>
              <a:rPr lang="en-US" sz="1600" b="0" strike="noStrike" spc="-1" dirty="0">
                <a:solidFill>
                  <a:schemeClr val="tx1"/>
                </a:solidFill>
                <a:latin typeface="Open Sans"/>
                <a:ea typeface="Open Sans"/>
              </a:rPr>
              <a:t>Dresden</a:t>
            </a:r>
            <a:r>
              <a:rPr lang="en-US" sz="1600" b="0" strike="noStrike" spc="-106" dirty="0">
                <a:solidFill>
                  <a:schemeClr val="tx1"/>
                </a:solidFill>
                <a:latin typeface="Open Sans"/>
                <a:ea typeface="Open Sans"/>
              </a:rPr>
              <a:t> </a:t>
            </a:r>
            <a:r>
              <a:rPr lang="en-US" sz="1600" b="0" strike="noStrike" spc="-1" dirty="0">
                <a:solidFill>
                  <a:schemeClr val="tx1"/>
                </a:solidFill>
                <a:latin typeface="Open Sans"/>
                <a:ea typeface="Open Sans"/>
              </a:rPr>
              <a:t>on</a:t>
            </a:r>
            <a:r>
              <a:rPr lang="en-US" sz="1600" b="0" strike="noStrike" spc="-97" dirty="0">
                <a:solidFill>
                  <a:schemeClr val="tx1"/>
                </a:solidFill>
                <a:latin typeface="Open Sans"/>
                <a:ea typeface="Open Sans"/>
              </a:rPr>
              <a:t> </a:t>
            </a:r>
            <a:r>
              <a:rPr lang="en-US" sz="1600" b="0" strike="noStrike" spc="-21" dirty="0">
                <a:solidFill>
                  <a:schemeClr val="tx1"/>
                </a:solidFill>
                <a:latin typeface="Open Sans"/>
                <a:ea typeface="Open Sans"/>
              </a:rPr>
              <a:t>HRSK-II.</a:t>
            </a:r>
            <a:endParaRPr lang="en-GB" sz="1600" b="0" strike="noStrike" spc="-1" dirty="0">
              <a:solidFill>
                <a:schemeClr val="tx1"/>
              </a:solidFill>
              <a:latin typeface="Calibri"/>
            </a:endParaRPr>
          </a:p>
        </p:txBody>
      </p:sp>
      <p:pic>
        <p:nvPicPr>
          <p:cNvPr id="57" name="bg object 17">
            <a:extLst>
              <a:ext uri="{FF2B5EF4-FFF2-40B4-BE49-F238E27FC236}">
                <a16:creationId xmlns:a16="http://schemas.microsoft.com/office/drawing/2014/main" id="{37A33820-1859-4CCF-BD0A-927E98768363}"/>
              </a:ext>
            </a:extLst>
          </p:cNvPr>
          <p:cNvPicPr/>
          <p:nvPr userDrawn="1"/>
        </p:nvPicPr>
        <p:blipFill>
          <a:blip r:embed="rId27"/>
          <a:stretch/>
        </p:blipFill>
        <p:spPr>
          <a:xfrm>
            <a:off x="1828080" y="1245960"/>
            <a:ext cx="4464720" cy="1820520"/>
          </a:xfrm>
          <a:prstGeom prst="rect">
            <a:avLst/>
          </a:prstGeom>
          <a:ln w="0">
            <a:noFill/>
          </a:ln>
        </p:spPr>
      </p:pic>
      <p:pic>
        <p:nvPicPr>
          <p:cNvPr id="58" name="Grafik 11">
            <a:extLst>
              <a:ext uri="{FF2B5EF4-FFF2-40B4-BE49-F238E27FC236}">
                <a16:creationId xmlns:a16="http://schemas.microsoft.com/office/drawing/2014/main" id="{747578E7-685F-4B7B-99D0-59BD5DEC8395}"/>
              </a:ext>
            </a:extLst>
          </p:cNvPr>
          <p:cNvPicPr/>
          <p:nvPr userDrawn="1"/>
        </p:nvPicPr>
        <p:blipFill>
          <a:blip r:embed="rId28"/>
          <a:srcRect t="75190" r="4230"/>
          <a:stretch/>
        </p:blipFill>
        <p:spPr>
          <a:xfrm>
            <a:off x="10870560" y="0"/>
            <a:ext cx="19393560" cy="2764800"/>
          </a:xfrm>
          <a:prstGeom prst="rect">
            <a:avLst/>
          </a:prstGeom>
          <a:ln w="0">
            <a:noFill/>
          </a:ln>
        </p:spPr>
      </p:pic>
      <p:sp>
        <p:nvSpPr>
          <p:cNvPr id="41" name="CustomShape 20">
            <a:extLst>
              <a:ext uri="{FF2B5EF4-FFF2-40B4-BE49-F238E27FC236}">
                <a16:creationId xmlns:a16="http://schemas.microsoft.com/office/drawing/2014/main" id="{7B88898C-033A-43E9-B953-A76E88F5B7D5}"/>
              </a:ext>
            </a:extLst>
          </p:cNvPr>
          <p:cNvSpPr/>
          <p:nvPr userDrawn="1"/>
        </p:nvSpPr>
        <p:spPr>
          <a:xfrm flipV="1">
            <a:off x="1640672" y="9556553"/>
            <a:ext cx="12792240" cy="45719"/>
          </a:xfrm>
          <a:custGeom>
            <a:avLst/>
            <a:gdLst/>
            <a:ahLst/>
            <a:cxnLst/>
            <a:rect l="l" t="t" r="r" b="b"/>
            <a:pathLst>
              <a:path w="6011545">
                <a:moveTo>
                  <a:pt x="0" y="0"/>
                </a:moveTo>
                <a:lnTo>
                  <a:pt x="6010949" y="0"/>
                </a:lnTo>
              </a:path>
            </a:pathLst>
          </a:custGeom>
          <a:noFill/>
          <a:ln w="6120">
            <a:solidFill>
              <a:srgbClr val="83D252"/>
            </a:solidFill>
            <a:round/>
          </a:ln>
        </p:spPr>
        <p:style>
          <a:lnRef idx="0">
            <a:scrgbClr r="0" g="0" b="0"/>
          </a:lnRef>
          <a:fillRef idx="0">
            <a:scrgbClr r="0" g="0" b="0"/>
          </a:fillRef>
          <a:effectRef idx="0">
            <a:scrgbClr r="0" g="0" b="0"/>
          </a:effectRef>
          <a:fontRef idx="minor"/>
        </p:style>
      </p:sp>
      <p:sp>
        <p:nvSpPr>
          <p:cNvPr id="42" name="CustomShape 21">
            <a:extLst>
              <a:ext uri="{FF2B5EF4-FFF2-40B4-BE49-F238E27FC236}">
                <a16:creationId xmlns:a16="http://schemas.microsoft.com/office/drawing/2014/main" id="{00FF5CC3-E7F3-4A00-8107-DEF4119D4D8A}"/>
              </a:ext>
            </a:extLst>
          </p:cNvPr>
          <p:cNvSpPr/>
          <p:nvPr userDrawn="1"/>
        </p:nvSpPr>
        <p:spPr>
          <a:xfrm>
            <a:off x="15524898" y="9599585"/>
            <a:ext cx="13107504" cy="45719"/>
          </a:xfrm>
          <a:custGeom>
            <a:avLst/>
            <a:gdLst/>
            <a:ahLst/>
            <a:cxnLst/>
            <a:rect l="l" t="t" r="r" b="b"/>
            <a:pathLst>
              <a:path w="6011544">
                <a:moveTo>
                  <a:pt x="0" y="0"/>
                </a:moveTo>
                <a:lnTo>
                  <a:pt x="6010943" y="0"/>
                </a:lnTo>
              </a:path>
            </a:pathLst>
          </a:custGeom>
          <a:noFill/>
          <a:ln w="6120">
            <a:solidFill>
              <a:srgbClr val="83D252"/>
            </a:solidFill>
            <a:round/>
          </a:ln>
        </p:spPr>
        <p:style>
          <a:lnRef idx="0">
            <a:scrgbClr r="0" g="0" b="0"/>
          </a:lnRef>
          <a:fillRef idx="0">
            <a:scrgbClr r="0" g="0" b="0"/>
          </a:fillRef>
          <a:effectRef idx="0">
            <a:scrgbClr r="0" g="0" b="0"/>
          </a:effectRef>
          <a:fontRef idx="minor"/>
        </p:style>
      </p:sp>
      <p:sp>
        <p:nvSpPr>
          <p:cNvPr id="43" name="CustomShape 22">
            <a:extLst>
              <a:ext uri="{FF2B5EF4-FFF2-40B4-BE49-F238E27FC236}">
                <a16:creationId xmlns:a16="http://schemas.microsoft.com/office/drawing/2014/main" id="{A5C143D0-FA65-4029-9557-F2A7C43F19A9}"/>
              </a:ext>
            </a:extLst>
          </p:cNvPr>
          <p:cNvSpPr/>
          <p:nvPr userDrawn="1"/>
        </p:nvSpPr>
        <p:spPr>
          <a:xfrm>
            <a:off x="1640672" y="20629889"/>
            <a:ext cx="12792240" cy="45719"/>
          </a:xfrm>
          <a:custGeom>
            <a:avLst/>
            <a:gdLst/>
            <a:ahLst/>
            <a:cxnLst/>
            <a:rect l="l" t="t" r="r" b="b"/>
            <a:pathLst>
              <a:path w="6011545">
                <a:moveTo>
                  <a:pt x="0" y="0"/>
                </a:moveTo>
                <a:lnTo>
                  <a:pt x="6010949"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4" name="CustomShape 23">
            <a:extLst>
              <a:ext uri="{FF2B5EF4-FFF2-40B4-BE49-F238E27FC236}">
                <a16:creationId xmlns:a16="http://schemas.microsoft.com/office/drawing/2014/main" id="{AFDBD950-49F5-40A3-AE4B-2AC9D9E8853E}"/>
              </a:ext>
            </a:extLst>
          </p:cNvPr>
          <p:cNvSpPr/>
          <p:nvPr userDrawn="1"/>
        </p:nvSpPr>
        <p:spPr>
          <a:xfrm flipV="1">
            <a:off x="15528537" y="20584170"/>
            <a:ext cx="13103865" cy="45719"/>
          </a:xfrm>
          <a:custGeom>
            <a:avLst/>
            <a:gdLst/>
            <a:ahLst/>
            <a:cxnLst/>
            <a:rect l="l" t="t" r="r" b="b"/>
            <a:pathLst>
              <a:path w="6011544">
                <a:moveTo>
                  <a:pt x="0" y="0"/>
                </a:moveTo>
                <a:lnTo>
                  <a:pt x="6010943"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5" name="CustomShape 23">
            <a:extLst>
              <a:ext uri="{FF2B5EF4-FFF2-40B4-BE49-F238E27FC236}">
                <a16:creationId xmlns:a16="http://schemas.microsoft.com/office/drawing/2014/main" id="{A450FF83-8B83-48AF-89B6-894332EEBFD6}"/>
              </a:ext>
            </a:extLst>
          </p:cNvPr>
          <p:cNvSpPr/>
          <p:nvPr userDrawn="1"/>
        </p:nvSpPr>
        <p:spPr>
          <a:xfrm>
            <a:off x="15565052" y="22548481"/>
            <a:ext cx="13103865" cy="45719"/>
          </a:xfrm>
          <a:custGeom>
            <a:avLst/>
            <a:gdLst/>
            <a:ahLst/>
            <a:cxnLst/>
            <a:rect l="l" t="t" r="r" b="b"/>
            <a:pathLst>
              <a:path w="6011544">
                <a:moveTo>
                  <a:pt x="0" y="0"/>
                </a:moveTo>
                <a:lnTo>
                  <a:pt x="6010943"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6" name="CustomShape 24">
            <a:extLst>
              <a:ext uri="{FF2B5EF4-FFF2-40B4-BE49-F238E27FC236}">
                <a16:creationId xmlns:a16="http://schemas.microsoft.com/office/drawing/2014/main" id="{6F0F7632-93A6-48E3-8A92-D4F57389D6BB}"/>
              </a:ext>
            </a:extLst>
          </p:cNvPr>
          <p:cNvSpPr/>
          <p:nvPr userDrawn="1"/>
        </p:nvSpPr>
        <p:spPr>
          <a:xfrm>
            <a:off x="1642811" y="35590975"/>
            <a:ext cx="26985951" cy="45719"/>
          </a:xfrm>
          <a:custGeom>
            <a:avLst/>
            <a:gdLst/>
            <a:ahLst/>
            <a:cxnLst/>
            <a:rect l="l" t="t" r="r" b="b"/>
            <a:pathLst>
              <a:path w="12525375">
                <a:moveTo>
                  <a:pt x="0" y="0"/>
                </a:moveTo>
                <a:lnTo>
                  <a:pt x="12524920"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7" name="CustomShape 23">
            <a:extLst>
              <a:ext uri="{FF2B5EF4-FFF2-40B4-BE49-F238E27FC236}">
                <a16:creationId xmlns:a16="http://schemas.microsoft.com/office/drawing/2014/main" id="{C89A86BD-C0FD-461D-ACB8-9A49372CA90E}"/>
              </a:ext>
            </a:extLst>
          </p:cNvPr>
          <p:cNvSpPr/>
          <p:nvPr userDrawn="1"/>
        </p:nvSpPr>
        <p:spPr>
          <a:xfrm flipV="1">
            <a:off x="1640672" y="22508520"/>
            <a:ext cx="12792240" cy="45719"/>
          </a:xfrm>
          <a:custGeom>
            <a:avLst/>
            <a:gdLst/>
            <a:ahLst/>
            <a:cxnLst/>
            <a:rect l="l" t="t" r="r" b="b"/>
            <a:pathLst>
              <a:path w="6011544">
                <a:moveTo>
                  <a:pt x="0" y="0"/>
                </a:moveTo>
                <a:lnTo>
                  <a:pt x="6010943" y="0"/>
                </a:lnTo>
              </a:path>
            </a:pathLst>
          </a:custGeom>
          <a:noFill/>
          <a:ln w="18000">
            <a:solidFill>
              <a:srgbClr val="83D252"/>
            </a:solidFill>
            <a:round/>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64" r:id="rId5"/>
    <p:sldLayoutId id="214748366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4" name="bg object 16"/>
          <p:cNvPicPr/>
          <p:nvPr/>
        </p:nvPicPr>
        <p:blipFill>
          <a:blip r:embed="rId4"/>
          <a:stretch/>
        </p:blipFill>
        <p:spPr>
          <a:xfrm>
            <a:off x="0" y="41059800"/>
            <a:ext cx="30263400" cy="1740600"/>
          </a:xfrm>
          <a:prstGeom prst="rect">
            <a:avLst/>
          </a:prstGeom>
          <a:ln w="0">
            <a:noFill/>
          </a:ln>
        </p:spPr>
      </p:pic>
      <p:sp>
        <p:nvSpPr>
          <p:cNvPr id="4" name="CustomShape 2"/>
          <p:cNvSpPr/>
          <p:nvPr/>
        </p:nvSpPr>
        <p:spPr>
          <a:xfrm>
            <a:off x="25863480" y="37001149"/>
            <a:ext cx="92880" cy="544320"/>
          </a:xfrm>
          <a:custGeom>
            <a:avLst/>
            <a:gdLst/>
            <a:ahLst/>
            <a:cxnLst/>
            <a:rect l="l" t="t" r="r" b="b"/>
            <a:pathLst>
              <a:path w="45084" h="257175">
                <a:moveTo>
                  <a:pt x="45076" y="0"/>
                </a:moveTo>
                <a:lnTo>
                  <a:pt x="0" y="0"/>
                </a:lnTo>
                <a:lnTo>
                  <a:pt x="0" y="256932"/>
                </a:lnTo>
                <a:lnTo>
                  <a:pt x="45076" y="256932"/>
                </a:lnTo>
                <a:lnTo>
                  <a:pt x="45076" y="0"/>
                </a:lnTo>
                <a:close/>
              </a:path>
            </a:pathLst>
          </a:custGeom>
          <a:solidFill>
            <a:srgbClr val="D73531"/>
          </a:solidFill>
          <a:ln w="0">
            <a:noFill/>
          </a:ln>
        </p:spPr>
        <p:style>
          <a:lnRef idx="0">
            <a:scrgbClr r="0" g="0" b="0"/>
          </a:lnRef>
          <a:fillRef idx="0">
            <a:scrgbClr r="0" g="0" b="0"/>
          </a:fillRef>
          <a:effectRef idx="0">
            <a:scrgbClr r="0" g="0" b="0"/>
          </a:effectRef>
          <a:fontRef idx="minor"/>
        </p:style>
      </p:sp>
      <p:sp>
        <p:nvSpPr>
          <p:cNvPr id="16" name="CustomShape 6">
            <a:extLst>
              <a:ext uri="{FF2B5EF4-FFF2-40B4-BE49-F238E27FC236}">
                <a16:creationId xmlns:a16="http://schemas.microsoft.com/office/drawing/2014/main" id="{A4CF9FA2-4A12-48E0-8167-18E6B601D89A}"/>
              </a:ext>
            </a:extLst>
          </p:cNvPr>
          <p:cNvSpPr/>
          <p:nvPr userDrawn="1"/>
        </p:nvSpPr>
        <p:spPr>
          <a:xfrm>
            <a:off x="1590929" y="36249366"/>
            <a:ext cx="1841035" cy="488759"/>
          </a:xfrm>
          <a:prstGeom prst="rect">
            <a:avLst/>
          </a:prstGeom>
          <a:noFill/>
          <a:ln w="0">
            <a:noFill/>
          </a:ln>
        </p:spPr>
        <p:style>
          <a:lnRef idx="0">
            <a:scrgbClr r="0" g="0" b="0"/>
          </a:lnRef>
          <a:fillRef idx="0">
            <a:scrgbClr r="0" g="0" b="0"/>
          </a:fillRef>
          <a:effectRef idx="0">
            <a:scrgbClr r="0" g="0" b="0"/>
          </a:effectRef>
          <a:fontRef idx="minor"/>
        </p:style>
        <p:txBody>
          <a:bodyPr wrap="square" lIns="0" tIns="29880" rIns="0" bIns="0">
            <a:spAutoFit/>
          </a:bodyPr>
          <a:lstStyle/>
          <a:p>
            <a:pPr marL="27000" marR="0" lvl="0" indent="0" algn="l" defTabSz="914400" rtl="0" eaLnBrk="1" fontAlgn="auto" latinLnBrk="0" hangingPunct="1">
              <a:lnSpc>
                <a:spcPct val="100000"/>
              </a:lnSpc>
              <a:spcBef>
                <a:spcPts val="235"/>
              </a:spcBef>
              <a:spcAft>
                <a:spcPts val="0"/>
              </a:spcAft>
              <a:buClrTx/>
              <a:buSzTx/>
              <a:buFontTx/>
              <a:buNone/>
              <a:tabLst/>
              <a:defRPr/>
            </a:pPr>
            <a:r>
              <a:rPr kumimoji="0" lang="en-US" sz="2980" b="1" i="0" u="none" strike="noStrike" kern="1200" cap="all" spc="0" normalizeH="0" baseline="0" noProof="0" dirty="0">
                <a:ln>
                  <a:noFill/>
                </a:ln>
                <a:solidFill>
                  <a:srgbClr val="0E496A"/>
                </a:solidFill>
                <a:effectLst/>
                <a:uLnTx/>
                <a:uFillTx/>
                <a:latin typeface="Barlow SemiBold"/>
              </a:rPr>
              <a:t>Contact</a:t>
            </a:r>
            <a:endParaRPr kumimoji="0" lang="en-GB" sz="2980" b="0" i="0" u="none" strike="noStrike" kern="1200" cap="all" spc="0" normalizeH="0" baseline="0" noProof="0" dirty="0">
              <a:ln>
                <a:noFill/>
              </a:ln>
              <a:solidFill>
                <a:srgbClr val="000000"/>
              </a:solidFill>
              <a:effectLst/>
              <a:uLnTx/>
              <a:uFillTx/>
              <a:latin typeface="Calibri"/>
            </a:endParaRPr>
          </a:p>
        </p:txBody>
      </p:sp>
      <p:pic>
        <p:nvPicPr>
          <p:cNvPr id="17" name="object 10">
            <a:extLst>
              <a:ext uri="{FF2B5EF4-FFF2-40B4-BE49-F238E27FC236}">
                <a16:creationId xmlns:a16="http://schemas.microsoft.com/office/drawing/2014/main" id="{29A1A9B2-C628-4599-BCF0-6CF283CA8744}"/>
              </a:ext>
            </a:extLst>
          </p:cNvPr>
          <p:cNvPicPr>
            <a:picLocks noChangeAspect="1"/>
          </p:cNvPicPr>
          <p:nvPr userDrawn="1"/>
        </p:nvPicPr>
        <p:blipFill>
          <a:blip r:embed="rId5"/>
          <a:stretch/>
        </p:blipFill>
        <p:spPr>
          <a:xfrm>
            <a:off x="5338437" y="38714182"/>
            <a:ext cx="2031221" cy="587852"/>
          </a:xfrm>
          <a:prstGeom prst="rect">
            <a:avLst/>
          </a:prstGeom>
          <a:ln w="0">
            <a:noFill/>
          </a:ln>
        </p:spPr>
      </p:pic>
      <p:grpSp>
        <p:nvGrpSpPr>
          <p:cNvPr id="18" name="Group 7">
            <a:extLst>
              <a:ext uri="{FF2B5EF4-FFF2-40B4-BE49-F238E27FC236}">
                <a16:creationId xmlns:a16="http://schemas.microsoft.com/office/drawing/2014/main" id="{D73B119C-0412-448C-9231-AB10618E23D2}"/>
              </a:ext>
            </a:extLst>
          </p:cNvPr>
          <p:cNvGrpSpPr>
            <a:grpSpLocks noChangeAspect="1"/>
          </p:cNvGrpSpPr>
          <p:nvPr userDrawn="1"/>
        </p:nvGrpSpPr>
        <p:grpSpPr>
          <a:xfrm>
            <a:off x="13447963" y="38722360"/>
            <a:ext cx="781968" cy="784123"/>
            <a:chOff x="13602960" y="39488760"/>
            <a:chExt cx="892800" cy="894600"/>
          </a:xfrm>
        </p:grpSpPr>
        <p:pic>
          <p:nvPicPr>
            <p:cNvPr id="19" name="object 12">
              <a:extLst>
                <a:ext uri="{FF2B5EF4-FFF2-40B4-BE49-F238E27FC236}">
                  <a16:creationId xmlns:a16="http://schemas.microsoft.com/office/drawing/2014/main" id="{9C3CD043-E79E-4DE7-95C3-1D58E070004D}"/>
                </a:ext>
              </a:extLst>
            </p:cNvPr>
            <p:cNvPicPr/>
            <p:nvPr/>
          </p:nvPicPr>
          <p:blipFill>
            <a:blip r:embed="rId6"/>
            <a:stretch/>
          </p:blipFill>
          <p:spPr>
            <a:xfrm>
              <a:off x="14020200" y="39891600"/>
              <a:ext cx="363960" cy="363960"/>
            </a:xfrm>
            <a:prstGeom prst="rect">
              <a:avLst/>
            </a:prstGeom>
            <a:ln w="0">
              <a:noFill/>
            </a:ln>
          </p:spPr>
        </p:pic>
        <p:pic>
          <p:nvPicPr>
            <p:cNvPr id="20" name="object 13">
              <a:extLst>
                <a:ext uri="{FF2B5EF4-FFF2-40B4-BE49-F238E27FC236}">
                  <a16:creationId xmlns:a16="http://schemas.microsoft.com/office/drawing/2014/main" id="{F1A289A8-3FA9-4ECA-90AE-035FEC75D76E}"/>
                </a:ext>
              </a:extLst>
            </p:cNvPr>
            <p:cNvPicPr/>
            <p:nvPr/>
          </p:nvPicPr>
          <p:blipFill>
            <a:blip r:embed="rId7"/>
            <a:stretch/>
          </p:blipFill>
          <p:spPr>
            <a:xfrm>
              <a:off x="13602960" y="39488760"/>
              <a:ext cx="892800" cy="894600"/>
            </a:xfrm>
            <a:prstGeom prst="rect">
              <a:avLst/>
            </a:prstGeom>
            <a:ln w="0">
              <a:noFill/>
            </a:ln>
          </p:spPr>
        </p:pic>
      </p:grpSp>
      <p:grpSp>
        <p:nvGrpSpPr>
          <p:cNvPr id="21" name="Group 8">
            <a:extLst>
              <a:ext uri="{FF2B5EF4-FFF2-40B4-BE49-F238E27FC236}">
                <a16:creationId xmlns:a16="http://schemas.microsoft.com/office/drawing/2014/main" id="{471272F2-2BE9-44B1-B6FD-958CD8C924A0}"/>
              </a:ext>
            </a:extLst>
          </p:cNvPr>
          <p:cNvGrpSpPr>
            <a:grpSpLocks noChangeAspect="1"/>
          </p:cNvGrpSpPr>
          <p:nvPr userDrawn="1"/>
        </p:nvGrpSpPr>
        <p:grpSpPr>
          <a:xfrm>
            <a:off x="14454163" y="38645674"/>
            <a:ext cx="1336914" cy="913191"/>
            <a:chOff x="14609160" y="39412080"/>
            <a:chExt cx="1526400" cy="1041840"/>
          </a:xfrm>
        </p:grpSpPr>
        <p:pic>
          <p:nvPicPr>
            <p:cNvPr id="22" name="object 15">
              <a:extLst>
                <a:ext uri="{FF2B5EF4-FFF2-40B4-BE49-F238E27FC236}">
                  <a16:creationId xmlns:a16="http://schemas.microsoft.com/office/drawing/2014/main" id="{9D8160EA-D1AD-481A-87BA-384FBB5C5B39}"/>
                </a:ext>
              </a:extLst>
            </p:cNvPr>
            <p:cNvPicPr/>
            <p:nvPr/>
          </p:nvPicPr>
          <p:blipFill>
            <a:blip r:embed="rId8"/>
            <a:stretch/>
          </p:blipFill>
          <p:spPr>
            <a:xfrm>
              <a:off x="14725440" y="39539880"/>
              <a:ext cx="1410120" cy="826920"/>
            </a:xfrm>
            <a:prstGeom prst="rect">
              <a:avLst/>
            </a:prstGeom>
            <a:ln w="0">
              <a:noFill/>
            </a:ln>
          </p:spPr>
        </p:pic>
        <p:sp>
          <p:nvSpPr>
            <p:cNvPr id="23" name="CustomShape 9">
              <a:extLst>
                <a:ext uri="{FF2B5EF4-FFF2-40B4-BE49-F238E27FC236}">
                  <a16:creationId xmlns:a16="http://schemas.microsoft.com/office/drawing/2014/main" id="{E3AB6D8D-B311-4A5F-94E3-20611839218B}"/>
                </a:ext>
              </a:extLst>
            </p:cNvPr>
            <p:cNvSpPr/>
            <p:nvPr/>
          </p:nvSpPr>
          <p:spPr>
            <a:xfrm>
              <a:off x="14609160" y="39412080"/>
              <a:ext cx="25560" cy="1041840"/>
            </a:xfrm>
            <a:custGeom>
              <a:avLst/>
              <a:gdLst/>
              <a:ahLst/>
              <a:cxnLst/>
              <a:rect l="l" t="t" r="r" b="b"/>
              <a:pathLst>
                <a:path w="13334" h="490855">
                  <a:moveTo>
                    <a:pt x="13134" y="0"/>
                  </a:moveTo>
                  <a:lnTo>
                    <a:pt x="0" y="0"/>
                  </a:lnTo>
                  <a:lnTo>
                    <a:pt x="0" y="490531"/>
                  </a:lnTo>
                  <a:lnTo>
                    <a:pt x="13134" y="490531"/>
                  </a:lnTo>
                  <a:lnTo>
                    <a:pt x="13134" y="0"/>
                  </a:lnTo>
                  <a:close/>
                </a:path>
              </a:pathLst>
            </a:custGeom>
            <a:solidFill>
              <a:srgbClr val="1C4883"/>
            </a:solidFill>
            <a:ln w="0">
              <a:noFill/>
            </a:ln>
          </p:spPr>
          <p:style>
            <a:lnRef idx="0">
              <a:scrgbClr r="0" g="0" b="0"/>
            </a:lnRef>
            <a:fillRef idx="0">
              <a:scrgbClr r="0" g="0" b="0"/>
            </a:fillRef>
            <a:effectRef idx="0">
              <a:scrgbClr r="0" g="0" b="0"/>
            </a:effectRef>
            <a:fontRef idx="minor"/>
          </p:style>
        </p:sp>
      </p:grpSp>
      <p:pic>
        <p:nvPicPr>
          <p:cNvPr id="24" name="object 17">
            <a:extLst>
              <a:ext uri="{FF2B5EF4-FFF2-40B4-BE49-F238E27FC236}">
                <a16:creationId xmlns:a16="http://schemas.microsoft.com/office/drawing/2014/main" id="{17B2EE6F-FC57-4833-AF11-4ED2ACC5AEC2}"/>
              </a:ext>
            </a:extLst>
          </p:cNvPr>
          <p:cNvPicPr>
            <a:picLocks noChangeAspect="1"/>
          </p:cNvPicPr>
          <p:nvPr userDrawn="1"/>
        </p:nvPicPr>
        <p:blipFill>
          <a:blip r:embed="rId9"/>
          <a:stretch/>
        </p:blipFill>
        <p:spPr>
          <a:xfrm>
            <a:off x="9118632" y="38587717"/>
            <a:ext cx="2345903" cy="835559"/>
          </a:xfrm>
          <a:prstGeom prst="rect">
            <a:avLst/>
          </a:prstGeom>
          <a:ln w="0">
            <a:noFill/>
          </a:ln>
        </p:spPr>
      </p:pic>
      <p:pic>
        <p:nvPicPr>
          <p:cNvPr id="25" name="object 18">
            <a:extLst>
              <a:ext uri="{FF2B5EF4-FFF2-40B4-BE49-F238E27FC236}">
                <a16:creationId xmlns:a16="http://schemas.microsoft.com/office/drawing/2014/main" id="{214CE6E0-E387-4DFC-9EE4-82DD478A4E34}"/>
              </a:ext>
            </a:extLst>
          </p:cNvPr>
          <p:cNvPicPr>
            <a:picLocks noChangeAspect="1"/>
          </p:cNvPicPr>
          <p:nvPr userDrawn="1"/>
        </p:nvPicPr>
        <p:blipFill>
          <a:blip r:embed="rId10"/>
          <a:stretch/>
        </p:blipFill>
        <p:spPr>
          <a:xfrm>
            <a:off x="17405786" y="38578713"/>
            <a:ext cx="2804046" cy="1143537"/>
          </a:xfrm>
          <a:prstGeom prst="rect">
            <a:avLst/>
          </a:prstGeom>
          <a:ln w="0">
            <a:noFill/>
          </a:ln>
        </p:spPr>
      </p:pic>
      <p:pic>
        <p:nvPicPr>
          <p:cNvPr id="26" name="object 19">
            <a:extLst>
              <a:ext uri="{FF2B5EF4-FFF2-40B4-BE49-F238E27FC236}">
                <a16:creationId xmlns:a16="http://schemas.microsoft.com/office/drawing/2014/main" id="{2724B928-7723-45B0-B365-62A0651D3E60}"/>
              </a:ext>
            </a:extLst>
          </p:cNvPr>
          <p:cNvPicPr>
            <a:picLocks noChangeAspect="1"/>
          </p:cNvPicPr>
          <p:nvPr userDrawn="1"/>
        </p:nvPicPr>
        <p:blipFill>
          <a:blip r:embed="rId11"/>
          <a:stretch/>
        </p:blipFill>
        <p:spPr>
          <a:xfrm>
            <a:off x="21088162" y="38578715"/>
            <a:ext cx="4565049" cy="1038775"/>
          </a:xfrm>
          <a:prstGeom prst="rect">
            <a:avLst/>
          </a:prstGeom>
          <a:ln w="0">
            <a:noFill/>
          </a:ln>
        </p:spPr>
      </p:pic>
      <p:sp>
        <p:nvSpPr>
          <p:cNvPr id="27" name="CustomShape 19">
            <a:extLst>
              <a:ext uri="{FF2B5EF4-FFF2-40B4-BE49-F238E27FC236}">
                <a16:creationId xmlns:a16="http://schemas.microsoft.com/office/drawing/2014/main" id="{71FADE96-9464-4984-8C57-C7AFEFC0CA10}"/>
              </a:ext>
            </a:extLst>
          </p:cNvPr>
          <p:cNvSpPr/>
          <p:nvPr userDrawn="1"/>
        </p:nvSpPr>
        <p:spPr>
          <a:xfrm>
            <a:off x="16037019" y="36249366"/>
            <a:ext cx="3439430" cy="488759"/>
          </a:xfrm>
          <a:prstGeom prst="rect">
            <a:avLst/>
          </a:prstGeom>
          <a:noFill/>
          <a:ln w="0">
            <a:noFill/>
          </a:ln>
        </p:spPr>
        <p:style>
          <a:lnRef idx="0">
            <a:scrgbClr r="0" g="0" b="0"/>
          </a:lnRef>
          <a:fillRef idx="0">
            <a:scrgbClr r="0" g="0" b="0"/>
          </a:fillRef>
          <a:effectRef idx="0">
            <a:scrgbClr r="0" g="0" b="0"/>
          </a:effectRef>
          <a:fontRef idx="minor"/>
        </p:style>
        <p:txBody>
          <a:bodyPr wrap="square" lIns="0" tIns="29880" rIns="0" bIns="0">
            <a:spAutoFit/>
          </a:bodyPr>
          <a:lstStyle/>
          <a:p>
            <a:pPr marL="27000" marR="0" lvl="0" indent="0" algn="l" defTabSz="914400" rtl="0" eaLnBrk="1" fontAlgn="auto" latinLnBrk="0" hangingPunct="1">
              <a:lnSpc>
                <a:spcPct val="100000"/>
              </a:lnSpc>
              <a:spcBef>
                <a:spcPts val="235"/>
              </a:spcBef>
              <a:spcAft>
                <a:spcPts val="0"/>
              </a:spcAft>
              <a:buClrTx/>
              <a:buSzTx/>
              <a:buFontTx/>
              <a:buNone/>
              <a:tabLst/>
              <a:defRPr/>
            </a:pPr>
            <a:r>
              <a:rPr kumimoji="0" lang="en-US" sz="2980" b="1" i="0" u="none" strike="noStrike" kern="1200" cap="all" spc="0" normalizeH="0" baseline="0" noProof="0" dirty="0">
                <a:ln>
                  <a:noFill/>
                </a:ln>
                <a:solidFill>
                  <a:srgbClr val="0E496A"/>
                </a:solidFill>
                <a:effectLst/>
                <a:uLnTx/>
                <a:uFillTx/>
                <a:latin typeface="Barlow SemiBold"/>
                <a:ea typeface="DejaVu Sans"/>
              </a:rPr>
              <a:t>Sponsored by</a:t>
            </a:r>
            <a:endParaRPr kumimoji="0" lang="en-GB" sz="2980" b="0" i="0" u="none" strike="noStrike" kern="1200" cap="all" spc="0" normalizeH="0" baseline="0" noProof="0" dirty="0">
              <a:ln>
                <a:noFill/>
              </a:ln>
              <a:solidFill>
                <a:srgbClr val="000000"/>
              </a:solidFill>
              <a:effectLst/>
              <a:uLnTx/>
              <a:uFillTx/>
              <a:latin typeface="Calibri"/>
            </a:endParaRPr>
          </a:p>
        </p:txBody>
      </p:sp>
      <p:pic>
        <p:nvPicPr>
          <p:cNvPr id="29" name="Grafik 28">
            <a:extLst>
              <a:ext uri="{FF2B5EF4-FFF2-40B4-BE49-F238E27FC236}">
                <a16:creationId xmlns:a16="http://schemas.microsoft.com/office/drawing/2014/main" id="{7D4B4ED0-5C50-4C79-B30E-7184C442F273}"/>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t="18150"/>
          <a:stretch/>
        </p:blipFill>
        <p:spPr>
          <a:xfrm>
            <a:off x="19010023" y="36194876"/>
            <a:ext cx="3695474" cy="2145002"/>
          </a:xfrm>
          <a:prstGeom prst="rect">
            <a:avLst/>
          </a:prstGeom>
        </p:spPr>
      </p:pic>
      <p:pic>
        <p:nvPicPr>
          <p:cNvPr id="30" name="Grafik 29">
            <a:extLst>
              <a:ext uri="{FF2B5EF4-FFF2-40B4-BE49-F238E27FC236}">
                <a16:creationId xmlns:a16="http://schemas.microsoft.com/office/drawing/2014/main" id="{660D9B4B-6E22-49FB-B22A-23AD33EC5C2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2578909" y="36291996"/>
            <a:ext cx="1246277" cy="1869416"/>
          </a:xfrm>
          <a:prstGeom prst="rect">
            <a:avLst/>
          </a:prstGeom>
        </p:spPr>
      </p:pic>
      <p:pic>
        <p:nvPicPr>
          <p:cNvPr id="31" name="Grafik 30">
            <a:extLst>
              <a:ext uri="{FF2B5EF4-FFF2-40B4-BE49-F238E27FC236}">
                <a16:creationId xmlns:a16="http://schemas.microsoft.com/office/drawing/2014/main" id="{3B361ED1-3BF2-4DE1-82DE-76FC16AFE87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3757573" y="36599828"/>
            <a:ext cx="4923564" cy="1269038"/>
          </a:xfrm>
          <a:prstGeom prst="rect">
            <a:avLst/>
          </a:prstGeom>
        </p:spPr>
      </p:pic>
      <p:pic>
        <p:nvPicPr>
          <p:cNvPr id="32" name="Grafik 31">
            <a:extLst>
              <a:ext uri="{FF2B5EF4-FFF2-40B4-BE49-F238E27FC236}">
                <a16:creationId xmlns:a16="http://schemas.microsoft.com/office/drawing/2014/main" id="{F8898B93-EA52-46FB-8D37-397ED3B04EE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513440" y="38382062"/>
            <a:ext cx="2394574" cy="2394910"/>
          </a:xfrm>
          <a:prstGeom prst="rect">
            <a:avLst/>
          </a:prstGeom>
        </p:spPr>
      </p:pic>
      <p:pic>
        <p:nvPicPr>
          <p:cNvPr id="33" name="Grafik 32">
            <a:extLst>
              <a:ext uri="{FF2B5EF4-FFF2-40B4-BE49-F238E27FC236}">
                <a16:creationId xmlns:a16="http://schemas.microsoft.com/office/drawing/2014/main" id="{554AFFA4-106F-41DB-B3E5-C06022A5901A}"/>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7520448" y="39675463"/>
            <a:ext cx="2367432" cy="1420460"/>
          </a:xfrm>
          <a:prstGeom prst="rect">
            <a:avLst/>
          </a:prstGeom>
        </p:spPr>
      </p:pic>
      <p:pic>
        <p:nvPicPr>
          <p:cNvPr id="34" name="Grafik 33">
            <a:extLst>
              <a:ext uri="{FF2B5EF4-FFF2-40B4-BE49-F238E27FC236}">
                <a16:creationId xmlns:a16="http://schemas.microsoft.com/office/drawing/2014/main" id="{618C3242-3CB8-41DF-B4EC-65EE0E1B6908}"/>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3947" r="36034" b="-6227"/>
          <a:stretch/>
        </p:blipFill>
        <p:spPr>
          <a:xfrm>
            <a:off x="13613571" y="39777993"/>
            <a:ext cx="2543004" cy="860463"/>
          </a:xfrm>
          <a:prstGeom prst="rect">
            <a:avLst/>
          </a:prstGeom>
        </p:spPr>
      </p:pic>
      <p:pic>
        <p:nvPicPr>
          <p:cNvPr id="35" name="Grafik 34">
            <a:extLst>
              <a:ext uri="{FF2B5EF4-FFF2-40B4-BE49-F238E27FC236}">
                <a16:creationId xmlns:a16="http://schemas.microsoft.com/office/drawing/2014/main" id="{0A3BBBF4-22BA-4CDF-A82F-6B46C7EBE823}"/>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184142" y="39873109"/>
            <a:ext cx="3024005" cy="568960"/>
          </a:xfrm>
          <a:prstGeom prst="rect">
            <a:avLst/>
          </a:prstGeom>
        </p:spPr>
      </p:pic>
      <p:pic>
        <p:nvPicPr>
          <p:cNvPr id="36" name="Grafik 35">
            <a:extLst>
              <a:ext uri="{FF2B5EF4-FFF2-40B4-BE49-F238E27FC236}">
                <a16:creationId xmlns:a16="http://schemas.microsoft.com/office/drawing/2014/main" id="{7510BB09-539D-480E-B184-CE666B1FFE2E}"/>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26661694" y="38773577"/>
            <a:ext cx="1558212" cy="636966"/>
          </a:xfrm>
          <a:prstGeom prst="rect">
            <a:avLst/>
          </a:prstGeom>
        </p:spPr>
      </p:pic>
      <p:pic>
        <p:nvPicPr>
          <p:cNvPr id="37" name="Grafik 36">
            <a:extLst>
              <a:ext uri="{FF2B5EF4-FFF2-40B4-BE49-F238E27FC236}">
                <a16:creationId xmlns:a16="http://schemas.microsoft.com/office/drawing/2014/main" id="{59CAA406-BEF6-4D90-9D13-5D15B3E110FC}"/>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5338099" y="39805478"/>
            <a:ext cx="2455174" cy="678720"/>
          </a:xfrm>
          <a:prstGeom prst="rect">
            <a:avLst/>
          </a:prstGeom>
        </p:spPr>
      </p:pic>
      <p:pic>
        <p:nvPicPr>
          <p:cNvPr id="38" name="Grafik 37">
            <a:extLst>
              <a:ext uri="{FF2B5EF4-FFF2-40B4-BE49-F238E27FC236}">
                <a16:creationId xmlns:a16="http://schemas.microsoft.com/office/drawing/2014/main" id="{F41E2D18-F92A-46A5-91CC-CFF65FEE1C9A}"/>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1558859" y="40043108"/>
            <a:ext cx="3573279" cy="559363"/>
          </a:xfrm>
          <a:prstGeom prst="rect">
            <a:avLst/>
          </a:prstGeom>
        </p:spPr>
      </p:pic>
      <p:pic>
        <p:nvPicPr>
          <p:cNvPr id="40" name="Grafik 39">
            <a:extLst>
              <a:ext uri="{FF2B5EF4-FFF2-40B4-BE49-F238E27FC236}">
                <a16:creationId xmlns:a16="http://schemas.microsoft.com/office/drawing/2014/main" id="{BCC41B88-CB43-4252-8EAE-A6C890B209FD}"/>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4259" t="22124" r="87323" b="33332"/>
          <a:stretch/>
        </p:blipFill>
        <p:spPr>
          <a:xfrm>
            <a:off x="17612908" y="40044103"/>
            <a:ext cx="356644" cy="360809"/>
          </a:xfrm>
          <a:prstGeom prst="rect">
            <a:avLst/>
          </a:prstGeom>
        </p:spPr>
      </p:pic>
      <p:pic>
        <p:nvPicPr>
          <p:cNvPr id="54" name="Grafik 53">
            <a:extLst>
              <a:ext uri="{FF2B5EF4-FFF2-40B4-BE49-F238E27FC236}">
                <a16:creationId xmlns:a16="http://schemas.microsoft.com/office/drawing/2014/main" id="{7AB80806-474F-4CD7-968B-33113DC732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6285876" y="39818966"/>
            <a:ext cx="2018154" cy="1171891"/>
          </a:xfrm>
          <a:prstGeom prst="rect">
            <a:avLst/>
          </a:prstGeom>
        </p:spPr>
      </p:pic>
      <p:sp>
        <p:nvSpPr>
          <p:cNvPr id="55" name="Textplatzhalter 15">
            <a:extLst>
              <a:ext uri="{FF2B5EF4-FFF2-40B4-BE49-F238E27FC236}">
                <a16:creationId xmlns:a16="http://schemas.microsoft.com/office/drawing/2014/main" id="{CB8E9F19-4BEC-4A43-AE79-FF024F13D8D6}"/>
              </a:ext>
            </a:extLst>
          </p:cNvPr>
          <p:cNvSpPr txBox="1">
            <a:spLocks noChangeAspect="1"/>
          </p:cNvSpPr>
          <p:nvPr userDrawn="1"/>
        </p:nvSpPr>
        <p:spPr>
          <a:xfrm>
            <a:off x="20299998" y="37600309"/>
            <a:ext cx="1950402" cy="48768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2000" b="0" i="0" u="none" strike="noStrike" kern="1200" cap="none" spc="0" normalizeH="0" baseline="0" noProof="0" dirty="0">
                <a:ln>
                  <a:noFill/>
                </a:ln>
                <a:solidFill>
                  <a:srgbClr val="000000"/>
                </a:solidFill>
                <a:effectLst/>
                <a:uLnTx/>
                <a:uFillTx/>
                <a:latin typeface="Open Sans"/>
              </a:rPr>
              <a:t>FKZ: ScaDS.AI</a:t>
            </a:r>
          </a:p>
        </p:txBody>
      </p:sp>
      <p:sp>
        <p:nvSpPr>
          <p:cNvPr id="56" name="CustomShape 29">
            <a:extLst>
              <a:ext uri="{FF2B5EF4-FFF2-40B4-BE49-F238E27FC236}">
                <a16:creationId xmlns:a16="http://schemas.microsoft.com/office/drawing/2014/main" id="{A0C49278-13AD-4A63-B1A4-736CEE72E229}"/>
              </a:ext>
            </a:extLst>
          </p:cNvPr>
          <p:cNvSpPr/>
          <p:nvPr userDrawn="1"/>
        </p:nvSpPr>
        <p:spPr>
          <a:xfrm>
            <a:off x="0" y="40946252"/>
            <a:ext cx="30263759" cy="3371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27000" marR="0" lvl="0" indent="0" algn="ctr" defTabSz="914400" rtl="0" eaLnBrk="1" fontAlgn="auto" latinLnBrk="0" hangingPunct="1">
              <a:lnSpc>
                <a:spcPct val="100000"/>
              </a:lnSpc>
              <a:spcBef>
                <a:spcPts val="235"/>
              </a:spcBef>
              <a:spcAft>
                <a:spcPts val="0"/>
              </a:spcAft>
              <a:buClrTx/>
              <a:buSzTx/>
              <a:buFontTx/>
              <a:buNone/>
              <a:tabLst/>
              <a:defRPr/>
            </a:pPr>
            <a:r>
              <a:rPr kumimoji="0" lang="en-US" sz="1600" b="0" i="0" u="none" strike="noStrike" kern="1200" cap="none" spc="-43" normalizeH="0" baseline="0" noProof="0" dirty="0">
                <a:ln>
                  <a:noFill/>
                </a:ln>
                <a:solidFill>
                  <a:srgbClr val="000000"/>
                </a:solidFill>
                <a:effectLst/>
                <a:uLnTx/>
                <a:uFillTx/>
                <a:latin typeface="Open Sans"/>
                <a:ea typeface="Open Sans"/>
              </a:rPr>
              <a:t>The</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authors</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2" normalizeH="0" baseline="0" noProof="0" dirty="0">
                <a:ln>
                  <a:noFill/>
                </a:ln>
                <a:solidFill>
                  <a:srgbClr val="000000"/>
                </a:solidFill>
                <a:effectLst/>
                <a:uLnTx/>
                <a:uFillTx/>
                <a:latin typeface="Open Sans"/>
                <a:ea typeface="Open Sans"/>
              </a:rPr>
              <a:t>gratefully</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acknowledge</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the</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32" normalizeH="0" baseline="0" noProof="0" dirty="0">
                <a:ln>
                  <a:noFill/>
                </a:ln>
                <a:solidFill>
                  <a:srgbClr val="000000"/>
                </a:solidFill>
                <a:effectLst/>
                <a:uLnTx/>
                <a:uFillTx/>
                <a:latin typeface="Open Sans"/>
                <a:ea typeface="Open Sans"/>
              </a:rPr>
              <a:t>GWK</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support</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for</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funding</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this</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project</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32" normalizeH="0" baseline="0" noProof="0" dirty="0">
                <a:ln>
                  <a:noFill/>
                </a:ln>
                <a:solidFill>
                  <a:srgbClr val="000000"/>
                </a:solidFill>
                <a:effectLst/>
                <a:uLnTx/>
                <a:uFillTx/>
                <a:latin typeface="Open Sans"/>
                <a:ea typeface="Open Sans"/>
              </a:rPr>
              <a:t>by</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2" normalizeH="0" baseline="0" noProof="0" dirty="0">
                <a:ln>
                  <a:noFill/>
                </a:ln>
                <a:solidFill>
                  <a:srgbClr val="000000"/>
                </a:solidFill>
                <a:effectLst/>
                <a:uLnTx/>
                <a:uFillTx/>
                <a:latin typeface="Open Sans"/>
                <a:ea typeface="Open Sans"/>
              </a:rPr>
              <a:t>providing</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computing</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time</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through</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the</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Center</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for</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2" normalizeH="0" baseline="0" noProof="0" dirty="0">
                <a:ln>
                  <a:noFill/>
                </a:ln>
                <a:solidFill>
                  <a:srgbClr val="000000"/>
                </a:solidFill>
                <a:effectLst/>
                <a:uLnTx/>
                <a:uFillTx/>
                <a:latin typeface="Open Sans"/>
                <a:ea typeface="Open Sans"/>
              </a:rPr>
              <a:t>Information</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Services</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2" normalizeH="0" baseline="0" noProof="0" dirty="0">
                <a:ln>
                  <a:noFill/>
                </a:ln>
                <a:solidFill>
                  <a:srgbClr val="000000"/>
                </a:solidFill>
                <a:effectLst/>
                <a:uLnTx/>
                <a:uFillTx/>
                <a:latin typeface="Open Sans"/>
                <a:ea typeface="Open Sans"/>
              </a:rPr>
              <a:t>and</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HPC</a:t>
            </a:r>
            <a:r>
              <a:rPr kumimoji="0" lang="en-US" sz="1600" b="0" i="0" u="none" strike="noStrike" kern="1200" cap="none" spc="-97" normalizeH="0" baseline="0" noProof="0" dirty="0">
                <a:ln>
                  <a:noFill/>
                </a:ln>
                <a:solidFill>
                  <a:srgbClr val="000000"/>
                </a:solidFill>
                <a:effectLst/>
                <a:uLnTx/>
                <a:uFillTx/>
                <a:latin typeface="Open Sans"/>
                <a:ea typeface="Open Sans"/>
              </a:rPr>
              <a:t> (ZIH) </a:t>
            </a:r>
            <a:r>
              <a:rPr kumimoji="0" lang="en-US" sz="1600" b="0" i="0" u="none" strike="noStrike" kern="1200" cap="none" spc="-1" normalizeH="0" baseline="0" noProof="0" dirty="0">
                <a:ln>
                  <a:noFill/>
                </a:ln>
                <a:solidFill>
                  <a:srgbClr val="000000"/>
                </a:solidFill>
                <a:effectLst/>
                <a:uLnTx/>
                <a:uFillTx/>
                <a:latin typeface="Open Sans"/>
                <a:ea typeface="Open Sans"/>
              </a:rPr>
              <a:t>at</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TU</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Dresden</a:t>
            </a:r>
            <a:r>
              <a:rPr kumimoji="0" lang="en-US" sz="1600" b="0" i="0" u="none" strike="noStrike" kern="1200" cap="none" spc="-106" normalizeH="0" baseline="0" noProof="0" dirty="0">
                <a:ln>
                  <a:noFill/>
                </a:ln>
                <a:solidFill>
                  <a:srgbClr val="000000"/>
                </a:solidFill>
                <a:effectLst/>
                <a:uLnTx/>
                <a:uFillTx/>
                <a:latin typeface="Open Sans"/>
                <a:ea typeface="Open Sans"/>
              </a:rPr>
              <a:t> </a:t>
            </a:r>
            <a:r>
              <a:rPr kumimoji="0" lang="en-US" sz="1600" b="0" i="0" u="none" strike="noStrike" kern="1200" cap="none" spc="-1" normalizeH="0" baseline="0" noProof="0" dirty="0">
                <a:ln>
                  <a:noFill/>
                </a:ln>
                <a:solidFill>
                  <a:srgbClr val="000000"/>
                </a:solidFill>
                <a:effectLst/>
                <a:uLnTx/>
                <a:uFillTx/>
                <a:latin typeface="Open Sans"/>
                <a:ea typeface="Open Sans"/>
              </a:rPr>
              <a:t>on</a:t>
            </a:r>
            <a:r>
              <a:rPr kumimoji="0" lang="en-US" sz="1600" b="0" i="0" u="none" strike="noStrike" kern="1200" cap="none" spc="-97" normalizeH="0" baseline="0" noProof="0" dirty="0">
                <a:ln>
                  <a:noFill/>
                </a:ln>
                <a:solidFill>
                  <a:srgbClr val="000000"/>
                </a:solidFill>
                <a:effectLst/>
                <a:uLnTx/>
                <a:uFillTx/>
                <a:latin typeface="Open Sans"/>
                <a:ea typeface="Open Sans"/>
              </a:rPr>
              <a:t> </a:t>
            </a:r>
            <a:r>
              <a:rPr kumimoji="0" lang="en-US" sz="1600" b="0" i="0" u="none" strike="noStrike" kern="1200" cap="none" spc="-21" normalizeH="0" baseline="0" noProof="0" dirty="0">
                <a:ln>
                  <a:noFill/>
                </a:ln>
                <a:solidFill>
                  <a:srgbClr val="000000"/>
                </a:solidFill>
                <a:effectLst/>
                <a:uLnTx/>
                <a:uFillTx/>
                <a:latin typeface="Open Sans"/>
                <a:ea typeface="Open Sans"/>
              </a:rPr>
              <a:t>HRSK-II.</a:t>
            </a:r>
            <a:endParaRPr kumimoji="0" lang="en-GB" sz="1600" b="0" i="0" u="none" strike="noStrike" kern="1200" cap="none" spc="-1" normalizeH="0" baseline="0" noProof="0" dirty="0">
              <a:ln>
                <a:noFill/>
              </a:ln>
              <a:solidFill>
                <a:srgbClr val="000000"/>
              </a:solidFill>
              <a:effectLst/>
              <a:uLnTx/>
              <a:uFillTx/>
              <a:latin typeface="Calibri"/>
            </a:endParaRPr>
          </a:p>
        </p:txBody>
      </p:sp>
      <p:pic>
        <p:nvPicPr>
          <p:cNvPr id="57" name="bg object 17">
            <a:extLst>
              <a:ext uri="{FF2B5EF4-FFF2-40B4-BE49-F238E27FC236}">
                <a16:creationId xmlns:a16="http://schemas.microsoft.com/office/drawing/2014/main" id="{37A33820-1859-4CCF-BD0A-927E98768363}"/>
              </a:ext>
            </a:extLst>
          </p:cNvPr>
          <p:cNvPicPr/>
          <p:nvPr userDrawn="1"/>
        </p:nvPicPr>
        <p:blipFill>
          <a:blip r:embed="rId23"/>
          <a:stretch/>
        </p:blipFill>
        <p:spPr>
          <a:xfrm>
            <a:off x="1828080" y="1245960"/>
            <a:ext cx="4464720" cy="1820520"/>
          </a:xfrm>
          <a:prstGeom prst="rect">
            <a:avLst/>
          </a:prstGeom>
          <a:ln w="0">
            <a:noFill/>
          </a:ln>
        </p:spPr>
      </p:pic>
      <p:pic>
        <p:nvPicPr>
          <p:cNvPr id="58" name="Grafik 11">
            <a:extLst>
              <a:ext uri="{FF2B5EF4-FFF2-40B4-BE49-F238E27FC236}">
                <a16:creationId xmlns:a16="http://schemas.microsoft.com/office/drawing/2014/main" id="{747578E7-685F-4B7B-99D0-59BD5DEC8395}"/>
              </a:ext>
            </a:extLst>
          </p:cNvPr>
          <p:cNvPicPr/>
          <p:nvPr userDrawn="1"/>
        </p:nvPicPr>
        <p:blipFill>
          <a:blip r:embed="rId24"/>
          <a:srcRect t="75190" r="4230"/>
          <a:stretch/>
        </p:blipFill>
        <p:spPr>
          <a:xfrm>
            <a:off x="10870560" y="0"/>
            <a:ext cx="19393560" cy="2764800"/>
          </a:xfrm>
          <a:prstGeom prst="rect">
            <a:avLst/>
          </a:prstGeom>
          <a:ln w="0">
            <a:noFill/>
          </a:ln>
        </p:spPr>
      </p:pic>
      <p:sp>
        <p:nvSpPr>
          <p:cNvPr id="41" name="CustomShape 20">
            <a:extLst>
              <a:ext uri="{FF2B5EF4-FFF2-40B4-BE49-F238E27FC236}">
                <a16:creationId xmlns:a16="http://schemas.microsoft.com/office/drawing/2014/main" id="{7B88898C-033A-43E9-B953-A76E88F5B7D5}"/>
              </a:ext>
            </a:extLst>
          </p:cNvPr>
          <p:cNvSpPr/>
          <p:nvPr userDrawn="1"/>
        </p:nvSpPr>
        <p:spPr>
          <a:xfrm flipV="1">
            <a:off x="1640672" y="9556553"/>
            <a:ext cx="12792240" cy="45719"/>
          </a:xfrm>
          <a:custGeom>
            <a:avLst/>
            <a:gdLst/>
            <a:ahLst/>
            <a:cxnLst/>
            <a:rect l="l" t="t" r="r" b="b"/>
            <a:pathLst>
              <a:path w="6011545">
                <a:moveTo>
                  <a:pt x="0" y="0"/>
                </a:moveTo>
                <a:lnTo>
                  <a:pt x="6010949" y="0"/>
                </a:lnTo>
              </a:path>
            </a:pathLst>
          </a:custGeom>
          <a:noFill/>
          <a:ln w="6120">
            <a:solidFill>
              <a:srgbClr val="83D252"/>
            </a:solidFill>
            <a:round/>
          </a:ln>
        </p:spPr>
        <p:style>
          <a:lnRef idx="0">
            <a:scrgbClr r="0" g="0" b="0"/>
          </a:lnRef>
          <a:fillRef idx="0">
            <a:scrgbClr r="0" g="0" b="0"/>
          </a:fillRef>
          <a:effectRef idx="0">
            <a:scrgbClr r="0" g="0" b="0"/>
          </a:effectRef>
          <a:fontRef idx="minor"/>
        </p:style>
      </p:sp>
      <p:sp>
        <p:nvSpPr>
          <p:cNvPr id="42" name="CustomShape 21">
            <a:extLst>
              <a:ext uri="{FF2B5EF4-FFF2-40B4-BE49-F238E27FC236}">
                <a16:creationId xmlns:a16="http://schemas.microsoft.com/office/drawing/2014/main" id="{00FF5CC3-E7F3-4A00-8107-DEF4119D4D8A}"/>
              </a:ext>
            </a:extLst>
          </p:cNvPr>
          <p:cNvSpPr/>
          <p:nvPr userDrawn="1"/>
        </p:nvSpPr>
        <p:spPr>
          <a:xfrm>
            <a:off x="15524898" y="9599585"/>
            <a:ext cx="13107504" cy="45719"/>
          </a:xfrm>
          <a:custGeom>
            <a:avLst/>
            <a:gdLst/>
            <a:ahLst/>
            <a:cxnLst/>
            <a:rect l="l" t="t" r="r" b="b"/>
            <a:pathLst>
              <a:path w="6011544">
                <a:moveTo>
                  <a:pt x="0" y="0"/>
                </a:moveTo>
                <a:lnTo>
                  <a:pt x="6010943" y="0"/>
                </a:lnTo>
              </a:path>
            </a:pathLst>
          </a:custGeom>
          <a:noFill/>
          <a:ln w="6120">
            <a:solidFill>
              <a:srgbClr val="83D252"/>
            </a:solidFill>
            <a:round/>
          </a:ln>
        </p:spPr>
        <p:style>
          <a:lnRef idx="0">
            <a:scrgbClr r="0" g="0" b="0"/>
          </a:lnRef>
          <a:fillRef idx="0">
            <a:scrgbClr r="0" g="0" b="0"/>
          </a:fillRef>
          <a:effectRef idx="0">
            <a:scrgbClr r="0" g="0" b="0"/>
          </a:effectRef>
          <a:fontRef idx="minor"/>
        </p:style>
      </p:sp>
      <p:sp>
        <p:nvSpPr>
          <p:cNvPr id="43" name="CustomShape 22">
            <a:extLst>
              <a:ext uri="{FF2B5EF4-FFF2-40B4-BE49-F238E27FC236}">
                <a16:creationId xmlns:a16="http://schemas.microsoft.com/office/drawing/2014/main" id="{A5C143D0-FA65-4029-9557-F2A7C43F19A9}"/>
              </a:ext>
            </a:extLst>
          </p:cNvPr>
          <p:cNvSpPr/>
          <p:nvPr userDrawn="1"/>
        </p:nvSpPr>
        <p:spPr>
          <a:xfrm>
            <a:off x="1640672" y="17149875"/>
            <a:ext cx="12792240" cy="45719"/>
          </a:xfrm>
          <a:custGeom>
            <a:avLst/>
            <a:gdLst/>
            <a:ahLst/>
            <a:cxnLst/>
            <a:rect l="l" t="t" r="r" b="b"/>
            <a:pathLst>
              <a:path w="6011545">
                <a:moveTo>
                  <a:pt x="0" y="0"/>
                </a:moveTo>
                <a:lnTo>
                  <a:pt x="6010949"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4" name="CustomShape 23">
            <a:extLst>
              <a:ext uri="{FF2B5EF4-FFF2-40B4-BE49-F238E27FC236}">
                <a16:creationId xmlns:a16="http://schemas.microsoft.com/office/drawing/2014/main" id="{AFDBD950-49F5-40A3-AE4B-2AC9D9E8853E}"/>
              </a:ext>
            </a:extLst>
          </p:cNvPr>
          <p:cNvSpPr/>
          <p:nvPr userDrawn="1"/>
        </p:nvSpPr>
        <p:spPr>
          <a:xfrm flipV="1">
            <a:off x="15528537" y="17104156"/>
            <a:ext cx="13103865" cy="45719"/>
          </a:xfrm>
          <a:custGeom>
            <a:avLst/>
            <a:gdLst/>
            <a:ahLst/>
            <a:cxnLst/>
            <a:rect l="l" t="t" r="r" b="b"/>
            <a:pathLst>
              <a:path w="6011544">
                <a:moveTo>
                  <a:pt x="0" y="0"/>
                </a:moveTo>
                <a:lnTo>
                  <a:pt x="6010943"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5" name="CustomShape 23">
            <a:extLst>
              <a:ext uri="{FF2B5EF4-FFF2-40B4-BE49-F238E27FC236}">
                <a16:creationId xmlns:a16="http://schemas.microsoft.com/office/drawing/2014/main" id="{A450FF83-8B83-48AF-89B6-894332EEBFD6}"/>
              </a:ext>
            </a:extLst>
          </p:cNvPr>
          <p:cNvSpPr/>
          <p:nvPr userDrawn="1"/>
        </p:nvSpPr>
        <p:spPr>
          <a:xfrm>
            <a:off x="15608690" y="19165688"/>
            <a:ext cx="13103865" cy="45719"/>
          </a:xfrm>
          <a:custGeom>
            <a:avLst/>
            <a:gdLst/>
            <a:ahLst/>
            <a:cxnLst/>
            <a:rect l="l" t="t" r="r" b="b"/>
            <a:pathLst>
              <a:path w="6011544">
                <a:moveTo>
                  <a:pt x="0" y="0"/>
                </a:moveTo>
                <a:lnTo>
                  <a:pt x="6010943"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6" name="CustomShape 24">
            <a:extLst>
              <a:ext uri="{FF2B5EF4-FFF2-40B4-BE49-F238E27FC236}">
                <a16:creationId xmlns:a16="http://schemas.microsoft.com/office/drawing/2014/main" id="{6F0F7632-93A6-48E3-8A92-D4F57389D6BB}"/>
              </a:ext>
            </a:extLst>
          </p:cNvPr>
          <p:cNvSpPr/>
          <p:nvPr userDrawn="1"/>
        </p:nvSpPr>
        <p:spPr>
          <a:xfrm>
            <a:off x="1640672" y="35740734"/>
            <a:ext cx="26985951" cy="45719"/>
          </a:xfrm>
          <a:custGeom>
            <a:avLst/>
            <a:gdLst/>
            <a:ahLst/>
            <a:cxnLst/>
            <a:rect l="l" t="t" r="r" b="b"/>
            <a:pathLst>
              <a:path w="12525375">
                <a:moveTo>
                  <a:pt x="0" y="0"/>
                </a:moveTo>
                <a:lnTo>
                  <a:pt x="12524920"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7" name="CustomShape 23">
            <a:extLst>
              <a:ext uri="{FF2B5EF4-FFF2-40B4-BE49-F238E27FC236}">
                <a16:creationId xmlns:a16="http://schemas.microsoft.com/office/drawing/2014/main" id="{C89A86BD-C0FD-461D-ACB8-9A49372CA90E}"/>
              </a:ext>
            </a:extLst>
          </p:cNvPr>
          <p:cNvSpPr/>
          <p:nvPr userDrawn="1"/>
        </p:nvSpPr>
        <p:spPr>
          <a:xfrm flipV="1">
            <a:off x="1640672" y="19028506"/>
            <a:ext cx="12792240" cy="45719"/>
          </a:xfrm>
          <a:custGeom>
            <a:avLst/>
            <a:gdLst/>
            <a:ahLst/>
            <a:cxnLst/>
            <a:rect l="l" t="t" r="r" b="b"/>
            <a:pathLst>
              <a:path w="6011544">
                <a:moveTo>
                  <a:pt x="0" y="0"/>
                </a:moveTo>
                <a:lnTo>
                  <a:pt x="6010943"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8" name="CustomShape 22">
            <a:extLst>
              <a:ext uri="{FF2B5EF4-FFF2-40B4-BE49-F238E27FC236}">
                <a16:creationId xmlns:a16="http://schemas.microsoft.com/office/drawing/2014/main" id="{B41C6DAD-D2EF-46AD-AA32-D3147F94FF17}"/>
              </a:ext>
            </a:extLst>
          </p:cNvPr>
          <p:cNvSpPr/>
          <p:nvPr userDrawn="1"/>
        </p:nvSpPr>
        <p:spPr>
          <a:xfrm>
            <a:off x="1684310" y="26579430"/>
            <a:ext cx="12792240" cy="45719"/>
          </a:xfrm>
          <a:custGeom>
            <a:avLst/>
            <a:gdLst/>
            <a:ahLst/>
            <a:cxnLst/>
            <a:rect l="l" t="t" r="r" b="b"/>
            <a:pathLst>
              <a:path w="6011545">
                <a:moveTo>
                  <a:pt x="0" y="0"/>
                </a:moveTo>
                <a:lnTo>
                  <a:pt x="6010949"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49" name="CustomShape 23">
            <a:extLst>
              <a:ext uri="{FF2B5EF4-FFF2-40B4-BE49-F238E27FC236}">
                <a16:creationId xmlns:a16="http://schemas.microsoft.com/office/drawing/2014/main" id="{A6EDD4DC-7B28-43C5-9536-EB4D582DF9ED}"/>
              </a:ext>
            </a:extLst>
          </p:cNvPr>
          <p:cNvSpPr/>
          <p:nvPr userDrawn="1"/>
        </p:nvSpPr>
        <p:spPr>
          <a:xfrm flipV="1">
            <a:off x="15572175" y="26533711"/>
            <a:ext cx="13103865" cy="45719"/>
          </a:xfrm>
          <a:custGeom>
            <a:avLst/>
            <a:gdLst/>
            <a:ahLst/>
            <a:cxnLst/>
            <a:rect l="l" t="t" r="r" b="b"/>
            <a:pathLst>
              <a:path w="6011544">
                <a:moveTo>
                  <a:pt x="0" y="0"/>
                </a:moveTo>
                <a:lnTo>
                  <a:pt x="6010943"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50" name="CustomShape 23">
            <a:extLst>
              <a:ext uri="{FF2B5EF4-FFF2-40B4-BE49-F238E27FC236}">
                <a16:creationId xmlns:a16="http://schemas.microsoft.com/office/drawing/2014/main" id="{E43E1543-EFD9-438B-AD11-ED313D8A1861}"/>
              </a:ext>
            </a:extLst>
          </p:cNvPr>
          <p:cNvSpPr/>
          <p:nvPr userDrawn="1"/>
        </p:nvSpPr>
        <p:spPr>
          <a:xfrm>
            <a:off x="15608690" y="28498022"/>
            <a:ext cx="13103865" cy="45719"/>
          </a:xfrm>
          <a:custGeom>
            <a:avLst/>
            <a:gdLst/>
            <a:ahLst/>
            <a:cxnLst/>
            <a:rect l="l" t="t" r="r" b="b"/>
            <a:pathLst>
              <a:path w="6011544">
                <a:moveTo>
                  <a:pt x="0" y="0"/>
                </a:moveTo>
                <a:lnTo>
                  <a:pt x="6010943" y="0"/>
                </a:lnTo>
              </a:path>
            </a:pathLst>
          </a:custGeom>
          <a:noFill/>
          <a:ln w="18000">
            <a:solidFill>
              <a:srgbClr val="83D252"/>
            </a:solidFill>
            <a:round/>
          </a:ln>
        </p:spPr>
        <p:style>
          <a:lnRef idx="0">
            <a:scrgbClr r="0" g="0" b="0"/>
          </a:lnRef>
          <a:fillRef idx="0">
            <a:scrgbClr r="0" g="0" b="0"/>
          </a:fillRef>
          <a:effectRef idx="0">
            <a:scrgbClr r="0" g="0" b="0"/>
          </a:effectRef>
          <a:fontRef idx="minor"/>
        </p:style>
      </p:sp>
      <p:sp>
        <p:nvSpPr>
          <p:cNvPr id="51" name="CustomShape 23">
            <a:extLst>
              <a:ext uri="{FF2B5EF4-FFF2-40B4-BE49-F238E27FC236}">
                <a16:creationId xmlns:a16="http://schemas.microsoft.com/office/drawing/2014/main" id="{28713E66-928E-4F41-867A-B241782BA9E4}"/>
              </a:ext>
            </a:extLst>
          </p:cNvPr>
          <p:cNvSpPr/>
          <p:nvPr userDrawn="1"/>
        </p:nvSpPr>
        <p:spPr>
          <a:xfrm flipV="1">
            <a:off x="1684310" y="28458061"/>
            <a:ext cx="12792240" cy="45719"/>
          </a:xfrm>
          <a:custGeom>
            <a:avLst/>
            <a:gdLst/>
            <a:ahLst/>
            <a:cxnLst/>
            <a:rect l="l" t="t" r="r" b="b"/>
            <a:pathLst>
              <a:path w="6011544">
                <a:moveTo>
                  <a:pt x="0" y="0"/>
                </a:moveTo>
                <a:lnTo>
                  <a:pt x="6010943" y="0"/>
                </a:lnTo>
              </a:path>
            </a:pathLst>
          </a:custGeom>
          <a:noFill/>
          <a:ln w="18000">
            <a:solidFill>
              <a:srgbClr val="83D252"/>
            </a:solidFill>
            <a:round/>
          </a:ln>
        </p:spPr>
        <p:style>
          <a:lnRef idx="0">
            <a:scrgbClr r="0" g="0" b="0"/>
          </a:lnRef>
          <a:fillRef idx="0">
            <a:scrgbClr r="0" g="0" b="0"/>
          </a:fillRef>
          <a:effectRef idx="0">
            <a:scrgbClr r="0" g="0" b="0"/>
          </a:effectRef>
          <a:fontRef idx="minor"/>
        </p:style>
      </p:sp>
      <p:pic>
        <p:nvPicPr>
          <p:cNvPr id="59" name="Grafik 58">
            <a:extLst>
              <a:ext uri="{FF2B5EF4-FFF2-40B4-BE49-F238E27FC236}">
                <a16:creationId xmlns:a16="http://schemas.microsoft.com/office/drawing/2014/main" id="{A3E60253-45FD-4651-9B05-909FCEAD6CFF}"/>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22361096" y="4089393"/>
            <a:ext cx="6320041" cy="3493015"/>
          </a:xfrm>
          <a:prstGeom prst="rect">
            <a:avLst/>
          </a:prstGeom>
        </p:spPr>
      </p:pic>
    </p:spTree>
    <p:extLst>
      <p:ext uri="{BB962C8B-B14F-4D97-AF65-F5344CB8AC3E}">
        <p14:creationId xmlns:p14="http://schemas.microsoft.com/office/powerpoint/2010/main" val="331883694"/>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sz="quarter" idx="12"/>
          </p:nvPr>
        </p:nvSpPr>
        <p:spPr/>
        <p:txBody>
          <a:bodyPr/>
          <a:lstStyle/>
          <a:p>
            <a:endParaRPr lang="de-DE"/>
          </a:p>
        </p:txBody>
      </p:sp>
      <p:sp>
        <p:nvSpPr>
          <p:cNvPr id="20" name="Textplatzhalter 19"/>
          <p:cNvSpPr>
            <a:spLocks noGrp="1"/>
          </p:cNvSpPr>
          <p:nvPr>
            <p:ph type="body" sz="quarter" idx="13"/>
          </p:nvPr>
        </p:nvSpPr>
        <p:spPr/>
        <p:txBody>
          <a:bodyPr/>
          <a:lstStyle/>
          <a:p>
            <a:endParaRPr lang="de-DE"/>
          </a:p>
        </p:txBody>
      </p:sp>
      <p:sp>
        <p:nvSpPr>
          <p:cNvPr id="21" name="Textplatzhalter 20"/>
          <p:cNvSpPr>
            <a:spLocks noGrp="1"/>
          </p:cNvSpPr>
          <p:nvPr>
            <p:ph type="body" sz="quarter" idx="15"/>
          </p:nvPr>
        </p:nvSpPr>
        <p:spPr/>
        <p:txBody>
          <a:bodyPr/>
          <a:lstStyle/>
          <a:p>
            <a:endParaRPr lang="de-DE"/>
          </a:p>
        </p:txBody>
      </p:sp>
      <p:sp>
        <p:nvSpPr>
          <p:cNvPr id="8" name="Textplatzhalter 7">
            <a:extLst>
              <a:ext uri="{FF2B5EF4-FFF2-40B4-BE49-F238E27FC236}">
                <a16:creationId xmlns:a16="http://schemas.microsoft.com/office/drawing/2014/main" id="{61C71E42-EA8B-4A75-95E0-4962AD329EAE}"/>
              </a:ext>
            </a:extLst>
          </p:cNvPr>
          <p:cNvSpPr>
            <a:spLocks noGrp="1"/>
          </p:cNvSpPr>
          <p:nvPr>
            <p:ph type="body" sz="quarter" idx="16"/>
          </p:nvPr>
        </p:nvSpPr>
        <p:spPr/>
        <p:txBody>
          <a:bodyPr/>
          <a:lstStyle/>
          <a:p>
            <a:r>
              <a:rPr lang="de-DE" dirty="0" smtClean="0"/>
              <a:t>UNIVERSITY</a:t>
            </a:r>
            <a:endParaRPr lang="de-DE" dirty="0"/>
          </a:p>
        </p:txBody>
      </p:sp>
      <p:sp>
        <p:nvSpPr>
          <p:cNvPr id="9" name="Textplatzhalter 8">
            <a:extLst>
              <a:ext uri="{FF2B5EF4-FFF2-40B4-BE49-F238E27FC236}">
                <a16:creationId xmlns:a16="http://schemas.microsoft.com/office/drawing/2014/main" id="{27E6C76D-2CEA-44DA-B617-D42CCA82D159}"/>
              </a:ext>
            </a:extLst>
          </p:cNvPr>
          <p:cNvSpPr>
            <a:spLocks noGrp="1"/>
          </p:cNvSpPr>
          <p:nvPr>
            <p:ph type="body" sz="quarter" idx="17"/>
          </p:nvPr>
        </p:nvSpPr>
        <p:spPr/>
        <p:txBody>
          <a:bodyPr/>
          <a:lstStyle/>
          <a:p>
            <a:endParaRPr lang="de-DE" dirty="0"/>
          </a:p>
        </p:txBody>
      </p:sp>
      <p:sp>
        <p:nvSpPr>
          <p:cNvPr id="10" name="Textplatzhalter 9">
            <a:extLst>
              <a:ext uri="{FF2B5EF4-FFF2-40B4-BE49-F238E27FC236}">
                <a16:creationId xmlns:a16="http://schemas.microsoft.com/office/drawing/2014/main" id="{42D0AE59-5274-499C-908C-4E953BA21EFE}"/>
              </a:ext>
            </a:extLst>
          </p:cNvPr>
          <p:cNvSpPr>
            <a:spLocks noGrp="1"/>
          </p:cNvSpPr>
          <p:nvPr>
            <p:ph type="body" sz="quarter" idx="18"/>
          </p:nvPr>
        </p:nvSpPr>
        <p:spPr/>
        <p:txBody>
          <a:bodyPr/>
          <a:lstStyle/>
          <a:p>
            <a:endParaRPr lang="de-DE" dirty="0"/>
          </a:p>
        </p:txBody>
      </p:sp>
      <p:sp>
        <p:nvSpPr>
          <p:cNvPr id="23" name="Textplatzhalter 22"/>
          <p:cNvSpPr>
            <a:spLocks noGrp="1"/>
          </p:cNvSpPr>
          <p:nvPr>
            <p:ph type="body" sz="quarter" idx="19"/>
          </p:nvPr>
        </p:nvSpPr>
        <p:spPr/>
        <p:txBody>
          <a:bodyPr/>
          <a:lstStyle/>
          <a:p>
            <a:endParaRPr lang="de-DE"/>
          </a:p>
        </p:txBody>
      </p:sp>
      <p:sp>
        <p:nvSpPr>
          <p:cNvPr id="31" name="Textplatzhalter 30"/>
          <p:cNvSpPr>
            <a:spLocks noGrp="1"/>
          </p:cNvSpPr>
          <p:nvPr>
            <p:ph type="body" sz="quarter" idx="20"/>
          </p:nvPr>
        </p:nvSpPr>
        <p:spPr/>
        <p:txBody>
          <a:bodyPr/>
          <a:lstStyle/>
          <a:p>
            <a:endParaRPr lang="de-DE"/>
          </a:p>
        </p:txBody>
      </p:sp>
      <p:sp>
        <p:nvSpPr>
          <p:cNvPr id="32" name="Textplatzhalter 31"/>
          <p:cNvSpPr>
            <a:spLocks noGrp="1"/>
          </p:cNvSpPr>
          <p:nvPr>
            <p:ph type="body" sz="quarter" idx="21"/>
          </p:nvPr>
        </p:nvSpPr>
        <p:spPr/>
        <p:txBody>
          <a:bodyPr/>
          <a:lstStyle/>
          <a:p>
            <a:endParaRPr lang="de-DE"/>
          </a:p>
        </p:txBody>
      </p:sp>
      <p:sp>
        <p:nvSpPr>
          <p:cNvPr id="35" name="Textplatzhalter 34"/>
          <p:cNvSpPr>
            <a:spLocks noGrp="1"/>
          </p:cNvSpPr>
          <p:nvPr>
            <p:ph type="body" sz="quarter" idx="27"/>
          </p:nvPr>
        </p:nvSpPr>
        <p:spPr/>
        <p:txBody>
          <a:bodyPr/>
          <a:lstStyle/>
          <a:p>
            <a:endParaRPr lang="de-DE" dirty="0"/>
          </a:p>
        </p:txBody>
      </p:sp>
      <p:sp>
        <p:nvSpPr>
          <p:cNvPr id="33" name="Textplatzhalter 32"/>
          <p:cNvSpPr>
            <a:spLocks noGrp="1"/>
          </p:cNvSpPr>
          <p:nvPr>
            <p:ph type="body" sz="quarter" idx="23"/>
          </p:nvPr>
        </p:nvSpPr>
        <p:spPr/>
        <p:txBody>
          <a:bodyPr/>
          <a:lstStyle/>
          <a:p>
            <a:endParaRPr lang="de-DE" dirty="0"/>
          </a:p>
        </p:txBody>
      </p:sp>
      <p:sp>
        <p:nvSpPr>
          <p:cNvPr id="36" name="Bildplatzhalter 35"/>
          <p:cNvSpPr>
            <a:spLocks noGrp="1"/>
          </p:cNvSpPr>
          <p:nvPr>
            <p:ph type="pic" sz="quarter" idx="28"/>
          </p:nvPr>
        </p:nvSpPr>
        <p:spPr/>
      </p:sp>
      <p:sp>
        <p:nvSpPr>
          <p:cNvPr id="34" name="Bildplatzhalter 33"/>
          <p:cNvSpPr>
            <a:spLocks noGrp="1"/>
          </p:cNvSpPr>
          <p:nvPr>
            <p:ph type="pic" sz="quarter" idx="26"/>
          </p:nvPr>
        </p:nvSpPr>
        <p:spPr/>
      </p:sp>
      <p:sp>
        <p:nvSpPr>
          <p:cNvPr id="18" name="Textplatzhalter 5">
            <a:extLst>
              <a:ext uri="{FF2B5EF4-FFF2-40B4-BE49-F238E27FC236}">
                <a16:creationId xmlns:a16="http://schemas.microsoft.com/office/drawing/2014/main" id="{B2B38201-EE07-4726-B3B3-02286228DD0F}"/>
              </a:ext>
            </a:extLst>
          </p:cNvPr>
          <p:cNvSpPr txBox="1">
            <a:spLocks/>
          </p:cNvSpPr>
          <p:nvPr/>
        </p:nvSpPr>
        <p:spPr>
          <a:xfrm>
            <a:off x="1635745" y="31464230"/>
            <a:ext cx="12793526" cy="3510299"/>
          </a:xfrm>
          <a:prstGeom prst="rect">
            <a:avLst/>
          </a:prstGeo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arenBoth"/>
            </a:pPr>
            <a:endParaRPr lang="de-DE" dirty="0"/>
          </a:p>
        </p:txBody>
      </p:sp>
      <p:sp>
        <p:nvSpPr>
          <p:cNvPr id="38" name="Titel 37"/>
          <p:cNvSpPr>
            <a:spLocks noGrp="1"/>
          </p:cNvSpPr>
          <p:nvPr>
            <p:ph type="title"/>
          </p:nvPr>
        </p:nvSpPr>
        <p:spPr/>
        <p:txBody>
          <a:bodyPr/>
          <a:lstStyle/>
          <a:p>
            <a:endParaRPr lang="de-DE"/>
          </a:p>
        </p:txBody>
      </p:sp>
      <p:sp>
        <p:nvSpPr>
          <p:cNvPr id="39" name="Textplatzhalter 38"/>
          <p:cNvSpPr>
            <a:spLocks noGrp="1"/>
          </p:cNvSpPr>
          <p:nvPr>
            <p:ph type="body" sz="quarter" idx="10"/>
          </p:nvPr>
        </p:nvSpPr>
        <p:spPr/>
        <p:txBody>
          <a:bodyPr/>
          <a:lstStyle/>
          <a:p>
            <a:endParaRPr lang="de-DE"/>
          </a:p>
        </p:txBody>
      </p:sp>
      <p:sp>
        <p:nvSpPr>
          <p:cNvPr id="40" name="Textplatzhalter 39"/>
          <p:cNvSpPr>
            <a:spLocks noGrp="1"/>
          </p:cNvSpPr>
          <p:nvPr>
            <p:ph type="body" sz="quarter" idx="22"/>
          </p:nvPr>
        </p:nvSpPr>
        <p:spPr/>
        <p:txBody>
          <a:bodyPr/>
          <a:lstStyle/>
          <a:p>
            <a:endParaRPr lang="de-DE"/>
          </a:p>
        </p:txBody>
      </p:sp>
      <p:sp>
        <p:nvSpPr>
          <p:cNvPr id="41" name="Textplatzhalter 40"/>
          <p:cNvSpPr>
            <a:spLocks noGrp="1"/>
          </p:cNvSpPr>
          <p:nvPr>
            <p:ph type="body" sz="quarter" idx="24"/>
          </p:nvPr>
        </p:nvSpPr>
        <p:spPr/>
        <p:txBody>
          <a:bodyPr/>
          <a:lstStyle/>
          <a:p>
            <a:endParaRPr lang="de-DE"/>
          </a:p>
        </p:txBody>
      </p:sp>
      <p:sp>
        <p:nvSpPr>
          <p:cNvPr id="42" name="Textplatzhalter 41"/>
          <p:cNvSpPr>
            <a:spLocks noGrp="1"/>
          </p:cNvSpPr>
          <p:nvPr>
            <p:ph type="body" sz="quarter" idx="25"/>
          </p:nvPr>
        </p:nvSpPr>
        <p:spPr/>
        <p:txBody>
          <a:bodyPr/>
          <a:lstStyle/>
          <a:p>
            <a:endParaRPr lang="de-DE"/>
          </a:p>
        </p:txBody>
      </p:sp>
    </p:spTree>
    <p:extLst>
      <p:ext uri="{BB962C8B-B14F-4D97-AF65-F5344CB8AC3E}">
        <p14:creationId xmlns:p14="http://schemas.microsoft.com/office/powerpoint/2010/main" val="46502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endParaRPr lang="de-DE"/>
          </a:p>
        </p:txBody>
      </p:sp>
      <p:sp>
        <p:nvSpPr>
          <p:cNvPr id="3" name="Titel 2"/>
          <p:cNvSpPr>
            <a:spLocks noGrp="1"/>
          </p:cNvSpPr>
          <p:nvPr>
            <p:ph type="title"/>
          </p:nvPr>
        </p:nvSpPr>
        <p:spPr/>
        <p:txBody>
          <a:bodyPr/>
          <a:lstStyle/>
          <a:p>
            <a:endParaRPr lang="de-DE"/>
          </a:p>
        </p:txBody>
      </p:sp>
      <p:sp>
        <p:nvSpPr>
          <p:cNvPr id="4" name="Textplatzhalter 3"/>
          <p:cNvSpPr>
            <a:spLocks noGrp="1"/>
          </p:cNvSpPr>
          <p:nvPr>
            <p:ph type="body" sz="quarter" idx="12"/>
          </p:nvPr>
        </p:nvSpPr>
        <p:spPr/>
        <p:txBody>
          <a:bodyPr/>
          <a:lstStyle/>
          <a:p>
            <a:endParaRPr lang="de-DE"/>
          </a:p>
        </p:txBody>
      </p:sp>
      <p:sp>
        <p:nvSpPr>
          <p:cNvPr id="5" name="Textplatzhalter 4"/>
          <p:cNvSpPr>
            <a:spLocks noGrp="1"/>
          </p:cNvSpPr>
          <p:nvPr>
            <p:ph type="body" sz="quarter" idx="13"/>
          </p:nvPr>
        </p:nvSpPr>
        <p:spPr/>
        <p:txBody>
          <a:bodyPr/>
          <a:lstStyle/>
          <a:p>
            <a:endParaRPr lang="de-DE"/>
          </a:p>
        </p:txBody>
      </p:sp>
      <p:sp>
        <p:nvSpPr>
          <p:cNvPr id="6" name="Textplatzhalter 5"/>
          <p:cNvSpPr>
            <a:spLocks noGrp="1"/>
          </p:cNvSpPr>
          <p:nvPr>
            <p:ph type="body" sz="quarter" idx="15"/>
          </p:nvPr>
        </p:nvSpPr>
        <p:spPr/>
        <p:txBody>
          <a:bodyPr/>
          <a:lstStyle/>
          <a:p>
            <a:endParaRPr lang="de-DE"/>
          </a:p>
        </p:txBody>
      </p:sp>
      <p:sp>
        <p:nvSpPr>
          <p:cNvPr id="7" name="Textplatzhalter 6"/>
          <p:cNvSpPr>
            <a:spLocks noGrp="1"/>
          </p:cNvSpPr>
          <p:nvPr>
            <p:ph type="body" sz="quarter" idx="11"/>
          </p:nvPr>
        </p:nvSpPr>
        <p:spPr/>
        <p:txBody>
          <a:bodyPr/>
          <a:lstStyle/>
          <a:p>
            <a:endParaRPr lang="de-DE"/>
          </a:p>
        </p:txBody>
      </p:sp>
      <p:sp>
        <p:nvSpPr>
          <p:cNvPr id="8" name="Textplatzhalter 7"/>
          <p:cNvSpPr>
            <a:spLocks noGrp="1"/>
          </p:cNvSpPr>
          <p:nvPr>
            <p:ph type="body" sz="quarter" idx="16"/>
          </p:nvPr>
        </p:nvSpPr>
        <p:spPr/>
        <p:txBody>
          <a:bodyPr/>
          <a:lstStyle/>
          <a:p>
            <a:endParaRPr lang="de-DE"/>
          </a:p>
        </p:txBody>
      </p:sp>
      <p:sp>
        <p:nvSpPr>
          <p:cNvPr id="9" name="Textplatzhalter 8"/>
          <p:cNvSpPr>
            <a:spLocks noGrp="1"/>
          </p:cNvSpPr>
          <p:nvPr>
            <p:ph type="body" sz="quarter" idx="17"/>
          </p:nvPr>
        </p:nvSpPr>
        <p:spPr/>
        <p:txBody>
          <a:bodyPr/>
          <a:lstStyle/>
          <a:p>
            <a:endParaRPr lang="de-DE"/>
          </a:p>
        </p:txBody>
      </p:sp>
      <p:sp>
        <p:nvSpPr>
          <p:cNvPr id="10" name="Textplatzhalter 9"/>
          <p:cNvSpPr>
            <a:spLocks noGrp="1"/>
          </p:cNvSpPr>
          <p:nvPr>
            <p:ph type="body" sz="quarter" idx="18"/>
          </p:nvPr>
        </p:nvSpPr>
        <p:spPr/>
        <p:txBody>
          <a:bodyPr/>
          <a:lstStyle/>
          <a:p>
            <a:endParaRPr lang="de-DE"/>
          </a:p>
        </p:txBody>
      </p:sp>
      <p:sp>
        <p:nvSpPr>
          <p:cNvPr id="11" name="Textplatzhalter 10"/>
          <p:cNvSpPr>
            <a:spLocks noGrp="1"/>
          </p:cNvSpPr>
          <p:nvPr>
            <p:ph type="body" sz="quarter" idx="19"/>
          </p:nvPr>
        </p:nvSpPr>
        <p:spPr/>
        <p:txBody>
          <a:bodyPr/>
          <a:lstStyle/>
          <a:p>
            <a:endParaRPr lang="de-DE"/>
          </a:p>
        </p:txBody>
      </p:sp>
      <p:sp>
        <p:nvSpPr>
          <p:cNvPr id="12" name="Textplatzhalter 11"/>
          <p:cNvSpPr>
            <a:spLocks noGrp="1"/>
          </p:cNvSpPr>
          <p:nvPr>
            <p:ph type="body" sz="quarter" idx="20"/>
          </p:nvPr>
        </p:nvSpPr>
        <p:spPr/>
        <p:txBody>
          <a:bodyPr/>
          <a:lstStyle/>
          <a:p>
            <a:endParaRPr lang="de-DE"/>
          </a:p>
        </p:txBody>
      </p:sp>
      <p:sp>
        <p:nvSpPr>
          <p:cNvPr id="13" name="Textplatzhalter 12"/>
          <p:cNvSpPr>
            <a:spLocks noGrp="1"/>
          </p:cNvSpPr>
          <p:nvPr>
            <p:ph type="body" sz="quarter" idx="21"/>
          </p:nvPr>
        </p:nvSpPr>
        <p:spPr/>
        <p:txBody>
          <a:bodyPr/>
          <a:lstStyle/>
          <a:p>
            <a:endParaRPr lang="de-DE"/>
          </a:p>
        </p:txBody>
      </p:sp>
      <p:sp>
        <p:nvSpPr>
          <p:cNvPr id="14" name="Textplatzhalter 13"/>
          <p:cNvSpPr>
            <a:spLocks noGrp="1"/>
          </p:cNvSpPr>
          <p:nvPr>
            <p:ph type="body" sz="quarter" idx="22"/>
          </p:nvPr>
        </p:nvSpPr>
        <p:spPr/>
        <p:txBody>
          <a:bodyPr/>
          <a:lstStyle/>
          <a:p>
            <a:endParaRPr lang="de-DE"/>
          </a:p>
        </p:txBody>
      </p:sp>
      <p:sp>
        <p:nvSpPr>
          <p:cNvPr id="15" name="Textplatzhalter 14"/>
          <p:cNvSpPr>
            <a:spLocks noGrp="1"/>
          </p:cNvSpPr>
          <p:nvPr>
            <p:ph type="body" sz="quarter" idx="23"/>
          </p:nvPr>
        </p:nvSpPr>
        <p:spPr/>
        <p:txBody>
          <a:bodyPr/>
          <a:lstStyle/>
          <a:p>
            <a:endParaRPr lang="de-DE"/>
          </a:p>
        </p:txBody>
      </p:sp>
      <p:sp>
        <p:nvSpPr>
          <p:cNvPr id="16" name="Textplatzhalter 15"/>
          <p:cNvSpPr>
            <a:spLocks noGrp="1"/>
          </p:cNvSpPr>
          <p:nvPr>
            <p:ph type="body" sz="quarter" idx="24"/>
          </p:nvPr>
        </p:nvSpPr>
        <p:spPr/>
        <p:txBody>
          <a:bodyPr/>
          <a:lstStyle/>
          <a:p>
            <a:endParaRPr lang="de-DE"/>
          </a:p>
        </p:txBody>
      </p:sp>
      <p:sp>
        <p:nvSpPr>
          <p:cNvPr id="17" name="Textplatzhalter 16"/>
          <p:cNvSpPr>
            <a:spLocks noGrp="1"/>
          </p:cNvSpPr>
          <p:nvPr>
            <p:ph type="body" sz="quarter" idx="25"/>
          </p:nvPr>
        </p:nvSpPr>
        <p:spPr/>
        <p:txBody>
          <a:bodyPr/>
          <a:lstStyle/>
          <a:p>
            <a:endParaRPr lang="de-DE"/>
          </a:p>
        </p:txBody>
      </p:sp>
      <p:sp>
        <p:nvSpPr>
          <p:cNvPr id="18" name="Bildplatzhalter 17"/>
          <p:cNvSpPr>
            <a:spLocks noGrp="1"/>
          </p:cNvSpPr>
          <p:nvPr>
            <p:ph type="pic" sz="quarter" idx="26"/>
          </p:nvPr>
        </p:nvSpPr>
        <p:spPr/>
      </p:sp>
      <p:sp>
        <p:nvSpPr>
          <p:cNvPr id="19" name="Bildplatzhalter 18"/>
          <p:cNvSpPr>
            <a:spLocks noGrp="1"/>
          </p:cNvSpPr>
          <p:nvPr>
            <p:ph type="pic" sz="quarter" idx="27"/>
          </p:nvPr>
        </p:nvSpPr>
        <p:spPr/>
      </p:sp>
      <p:sp>
        <p:nvSpPr>
          <p:cNvPr id="20" name="Bildplatzhalter 19"/>
          <p:cNvSpPr>
            <a:spLocks noGrp="1"/>
          </p:cNvSpPr>
          <p:nvPr>
            <p:ph type="pic" sz="quarter" idx="28"/>
          </p:nvPr>
        </p:nvSpPr>
        <p:spPr/>
      </p:sp>
    </p:spTree>
    <p:extLst>
      <p:ext uri="{BB962C8B-B14F-4D97-AF65-F5344CB8AC3E}">
        <p14:creationId xmlns:p14="http://schemas.microsoft.com/office/powerpoint/2010/main" val="115607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endParaRPr lang="de-DE"/>
          </a:p>
        </p:txBody>
      </p:sp>
      <p:sp>
        <p:nvSpPr>
          <p:cNvPr id="3" name="Textplatzhalter 2"/>
          <p:cNvSpPr>
            <a:spLocks noGrp="1"/>
          </p:cNvSpPr>
          <p:nvPr>
            <p:ph type="body" sz="quarter" idx="13"/>
          </p:nvPr>
        </p:nvSpPr>
        <p:spPr/>
        <p:txBody>
          <a:bodyPr/>
          <a:lstStyle/>
          <a:p>
            <a:endParaRPr lang="de-DE"/>
          </a:p>
        </p:txBody>
      </p:sp>
      <p:sp>
        <p:nvSpPr>
          <p:cNvPr id="4" name="Textplatzhalter 3"/>
          <p:cNvSpPr>
            <a:spLocks noGrp="1"/>
          </p:cNvSpPr>
          <p:nvPr>
            <p:ph type="body" sz="quarter" idx="15"/>
          </p:nvPr>
        </p:nvSpPr>
        <p:spPr/>
        <p:txBody>
          <a:bodyPr/>
          <a:lstStyle/>
          <a:p>
            <a:endParaRPr lang="de-DE"/>
          </a:p>
        </p:txBody>
      </p:sp>
      <p:sp>
        <p:nvSpPr>
          <p:cNvPr id="5" name="Textplatzhalter 4"/>
          <p:cNvSpPr>
            <a:spLocks noGrp="1"/>
          </p:cNvSpPr>
          <p:nvPr>
            <p:ph type="body" sz="quarter" idx="16"/>
          </p:nvPr>
        </p:nvSpPr>
        <p:spPr/>
        <p:txBody>
          <a:bodyPr/>
          <a:lstStyle/>
          <a:p>
            <a:endParaRPr lang="de-DE"/>
          </a:p>
        </p:txBody>
      </p:sp>
      <p:sp>
        <p:nvSpPr>
          <p:cNvPr id="6" name="Textplatzhalter 5"/>
          <p:cNvSpPr>
            <a:spLocks noGrp="1"/>
          </p:cNvSpPr>
          <p:nvPr>
            <p:ph type="body" sz="quarter" idx="17"/>
          </p:nvPr>
        </p:nvSpPr>
        <p:spPr/>
        <p:txBody>
          <a:bodyPr/>
          <a:lstStyle/>
          <a:p>
            <a:endParaRPr lang="de-DE"/>
          </a:p>
        </p:txBody>
      </p:sp>
      <p:sp>
        <p:nvSpPr>
          <p:cNvPr id="7" name="Textplatzhalter 6"/>
          <p:cNvSpPr>
            <a:spLocks noGrp="1"/>
          </p:cNvSpPr>
          <p:nvPr>
            <p:ph type="body" sz="quarter" idx="18"/>
          </p:nvPr>
        </p:nvSpPr>
        <p:spPr/>
        <p:txBody>
          <a:bodyPr/>
          <a:lstStyle/>
          <a:p>
            <a:endParaRPr lang="de-DE"/>
          </a:p>
        </p:txBody>
      </p:sp>
      <p:sp>
        <p:nvSpPr>
          <p:cNvPr id="8" name="Textplatzhalter 7"/>
          <p:cNvSpPr>
            <a:spLocks noGrp="1"/>
          </p:cNvSpPr>
          <p:nvPr>
            <p:ph type="body" sz="quarter" idx="19"/>
          </p:nvPr>
        </p:nvSpPr>
        <p:spPr/>
        <p:txBody>
          <a:bodyPr/>
          <a:lstStyle/>
          <a:p>
            <a:endParaRPr lang="de-DE"/>
          </a:p>
        </p:txBody>
      </p:sp>
      <p:sp>
        <p:nvSpPr>
          <p:cNvPr id="9" name="Textplatzhalter 8"/>
          <p:cNvSpPr>
            <a:spLocks noGrp="1"/>
          </p:cNvSpPr>
          <p:nvPr>
            <p:ph type="body" sz="quarter" idx="20"/>
          </p:nvPr>
        </p:nvSpPr>
        <p:spPr/>
        <p:txBody>
          <a:bodyPr/>
          <a:lstStyle/>
          <a:p>
            <a:endParaRPr lang="de-DE"/>
          </a:p>
        </p:txBody>
      </p:sp>
      <p:sp>
        <p:nvSpPr>
          <p:cNvPr id="10" name="Textplatzhalter 9"/>
          <p:cNvSpPr>
            <a:spLocks noGrp="1"/>
          </p:cNvSpPr>
          <p:nvPr>
            <p:ph type="body" sz="quarter" idx="21"/>
          </p:nvPr>
        </p:nvSpPr>
        <p:spPr/>
        <p:txBody>
          <a:bodyPr/>
          <a:lstStyle/>
          <a:p>
            <a:endParaRPr lang="de-DE"/>
          </a:p>
        </p:txBody>
      </p:sp>
      <p:sp>
        <p:nvSpPr>
          <p:cNvPr id="11" name="Textplatzhalter 10"/>
          <p:cNvSpPr>
            <a:spLocks noGrp="1"/>
          </p:cNvSpPr>
          <p:nvPr>
            <p:ph type="body" sz="quarter" idx="10"/>
          </p:nvPr>
        </p:nvSpPr>
        <p:spPr/>
        <p:txBody>
          <a:bodyPr/>
          <a:lstStyle/>
          <a:p>
            <a:endParaRPr lang="de-DE"/>
          </a:p>
        </p:txBody>
      </p:sp>
      <p:sp>
        <p:nvSpPr>
          <p:cNvPr id="12" name="Titel 11"/>
          <p:cNvSpPr>
            <a:spLocks noGrp="1"/>
          </p:cNvSpPr>
          <p:nvPr>
            <p:ph type="title"/>
          </p:nvPr>
        </p:nvSpPr>
        <p:spPr/>
        <p:txBody>
          <a:bodyPr/>
          <a:lstStyle/>
          <a:p>
            <a:endParaRPr lang="de-DE"/>
          </a:p>
        </p:txBody>
      </p:sp>
      <p:sp>
        <p:nvSpPr>
          <p:cNvPr id="13" name="Textplatzhalter 12"/>
          <p:cNvSpPr>
            <a:spLocks noGrp="1"/>
          </p:cNvSpPr>
          <p:nvPr>
            <p:ph type="body" sz="quarter" idx="27"/>
          </p:nvPr>
        </p:nvSpPr>
        <p:spPr/>
        <p:txBody>
          <a:bodyPr/>
          <a:lstStyle/>
          <a:p>
            <a:endParaRPr lang="de-DE"/>
          </a:p>
        </p:txBody>
      </p:sp>
      <p:sp>
        <p:nvSpPr>
          <p:cNvPr id="14" name="Textplatzhalter 13"/>
          <p:cNvSpPr>
            <a:spLocks noGrp="1"/>
          </p:cNvSpPr>
          <p:nvPr>
            <p:ph type="body" sz="quarter" idx="22"/>
          </p:nvPr>
        </p:nvSpPr>
        <p:spPr/>
        <p:txBody>
          <a:bodyPr/>
          <a:lstStyle/>
          <a:p>
            <a:endParaRPr lang="de-DE"/>
          </a:p>
        </p:txBody>
      </p:sp>
      <p:sp>
        <p:nvSpPr>
          <p:cNvPr id="15" name="Textplatzhalter 14"/>
          <p:cNvSpPr>
            <a:spLocks noGrp="1"/>
          </p:cNvSpPr>
          <p:nvPr>
            <p:ph type="body" sz="quarter" idx="23"/>
          </p:nvPr>
        </p:nvSpPr>
        <p:spPr/>
        <p:txBody>
          <a:bodyPr/>
          <a:lstStyle/>
          <a:p>
            <a:endParaRPr lang="de-DE"/>
          </a:p>
        </p:txBody>
      </p:sp>
      <p:sp>
        <p:nvSpPr>
          <p:cNvPr id="16" name="Textplatzhalter 15"/>
          <p:cNvSpPr>
            <a:spLocks noGrp="1"/>
          </p:cNvSpPr>
          <p:nvPr>
            <p:ph type="body" sz="quarter" idx="24"/>
          </p:nvPr>
        </p:nvSpPr>
        <p:spPr/>
        <p:txBody>
          <a:bodyPr/>
          <a:lstStyle/>
          <a:p>
            <a:endParaRPr lang="de-DE"/>
          </a:p>
        </p:txBody>
      </p:sp>
      <p:sp>
        <p:nvSpPr>
          <p:cNvPr id="17" name="Textplatzhalter 16"/>
          <p:cNvSpPr>
            <a:spLocks noGrp="1"/>
          </p:cNvSpPr>
          <p:nvPr>
            <p:ph type="body" sz="quarter" idx="25"/>
          </p:nvPr>
        </p:nvSpPr>
        <p:spPr/>
        <p:txBody>
          <a:bodyPr/>
          <a:lstStyle/>
          <a:p>
            <a:endParaRPr lang="de-DE"/>
          </a:p>
        </p:txBody>
      </p:sp>
      <p:sp>
        <p:nvSpPr>
          <p:cNvPr id="18" name="Bildplatzhalter 17"/>
          <p:cNvSpPr>
            <a:spLocks noGrp="1"/>
          </p:cNvSpPr>
          <p:nvPr>
            <p:ph type="pic" sz="quarter" idx="28"/>
          </p:nvPr>
        </p:nvSpPr>
        <p:spPr/>
      </p:sp>
      <p:sp>
        <p:nvSpPr>
          <p:cNvPr id="19" name="Bildplatzhalter 18"/>
          <p:cNvSpPr>
            <a:spLocks noGrp="1"/>
          </p:cNvSpPr>
          <p:nvPr>
            <p:ph type="pic" sz="quarter" idx="26"/>
          </p:nvPr>
        </p:nvSpPr>
        <p:spPr/>
      </p:sp>
    </p:spTree>
    <p:extLst>
      <p:ext uri="{BB962C8B-B14F-4D97-AF65-F5344CB8AC3E}">
        <p14:creationId xmlns:p14="http://schemas.microsoft.com/office/powerpoint/2010/main" val="2719641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p:txBody>
          <a:bodyPr/>
          <a:lstStyle/>
          <a:p>
            <a:endParaRPr lang="de-DE"/>
          </a:p>
        </p:txBody>
      </p:sp>
      <p:sp>
        <p:nvSpPr>
          <p:cNvPr id="3" name="Textplatzhalter 2"/>
          <p:cNvSpPr>
            <a:spLocks noGrp="1"/>
          </p:cNvSpPr>
          <p:nvPr>
            <p:ph type="body" sz="quarter" idx="15"/>
          </p:nvPr>
        </p:nvSpPr>
        <p:spPr/>
        <p:txBody>
          <a:bodyPr/>
          <a:lstStyle/>
          <a:p>
            <a:endParaRPr lang="de-DE"/>
          </a:p>
        </p:txBody>
      </p:sp>
      <p:sp>
        <p:nvSpPr>
          <p:cNvPr id="4" name="Textplatzhalter 3"/>
          <p:cNvSpPr>
            <a:spLocks noGrp="1"/>
          </p:cNvSpPr>
          <p:nvPr>
            <p:ph type="body" sz="quarter" idx="16"/>
          </p:nvPr>
        </p:nvSpPr>
        <p:spPr/>
        <p:txBody>
          <a:bodyPr/>
          <a:lstStyle/>
          <a:p>
            <a:endParaRPr lang="de-DE"/>
          </a:p>
        </p:txBody>
      </p:sp>
      <p:sp>
        <p:nvSpPr>
          <p:cNvPr id="5" name="Textplatzhalter 4"/>
          <p:cNvSpPr>
            <a:spLocks noGrp="1"/>
          </p:cNvSpPr>
          <p:nvPr>
            <p:ph type="body" sz="quarter" idx="17"/>
          </p:nvPr>
        </p:nvSpPr>
        <p:spPr/>
        <p:txBody>
          <a:bodyPr/>
          <a:lstStyle/>
          <a:p>
            <a:endParaRPr lang="de-DE"/>
          </a:p>
        </p:txBody>
      </p:sp>
      <p:sp>
        <p:nvSpPr>
          <p:cNvPr id="6" name="Textplatzhalter 5"/>
          <p:cNvSpPr>
            <a:spLocks noGrp="1"/>
          </p:cNvSpPr>
          <p:nvPr>
            <p:ph type="body" sz="quarter" idx="18"/>
          </p:nvPr>
        </p:nvSpPr>
        <p:spPr/>
        <p:txBody>
          <a:bodyPr/>
          <a:lstStyle/>
          <a:p>
            <a:endParaRPr lang="de-DE"/>
          </a:p>
        </p:txBody>
      </p:sp>
      <p:sp>
        <p:nvSpPr>
          <p:cNvPr id="7" name="Textplatzhalter 6"/>
          <p:cNvSpPr>
            <a:spLocks noGrp="1"/>
          </p:cNvSpPr>
          <p:nvPr>
            <p:ph type="body" sz="quarter" idx="19"/>
          </p:nvPr>
        </p:nvSpPr>
        <p:spPr/>
        <p:txBody>
          <a:bodyPr/>
          <a:lstStyle/>
          <a:p>
            <a:endParaRPr lang="de-DE"/>
          </a:p>
        </p:txBody>
      </p:sp>
      <p:sp>
        <p:nvSpPr>
          <p:cNvPr id="8" name="Textplatzhalter 7"/>
          <p:cNvSpPr>
            <a:spLocks noGrp="1"/>
          </p:cNvSpPr>
          <p:nvPr>
            <p:ph type="body" sz="quarter" idx="20"/>
          </p:nvPr>
        </p:nvSpPr>
        <p:spPr/>
        <p:txBody>
          <a:bodyPr/>
          <a:lstStyle/>
          <a:p>
            <a:endParaRPr lang="de-DE"/>
          </a:p>
        </p:txBody>
      </p:sp>
      <p:sp>
        <p:nvSpPr>
          <p:cNvPr id="9" name="Textplatzhalter 8"/>
          <p:cNvSpPr>
            <a:spLocks noGrp="1"/>
          </p:cNvSpPr>
          <p:nvPr>
            <p:ph type="body" sz="quarter" idx="21"/>
          </p:nvPr>
        </p:nvSpPr>
        <p:spPr/>
        <p:txBody>
          <a:bodyPr/>
          <a:lstStyle/>
          <a:p>
            <a:endParaRPr lang="de-DE"/>
          </a:p>
        </p:txBody>
      </p:sp>
      <p:sp>
        <p:nvSpPr>
          <p:cNvPr id="10" name="Textplatzhalter 9"/>
          <p:cNvSpPr>
            <a:spLocks noGrp="1"/>
          </p:cNvSpPr>
          <p:nvPr>
            <p:ph type="body" sz="quarter" idx="22"/>
          </p:nvPr>
        </p:nvSpPr>
        <p:spPr/>
        <p:txBody>
          <a:bodyPr/>
          <a:lstStyle/>
          <a:p>
            <a:endParaRPr lang="de-DE"/>
          </a:p>
        </p:txBody>
      </p:sp>
      <p:sp>
        <p:nvSpPr>
          <p:cNvPr id="11" name="Textplatzhalter 10"/>
          <p:cNvSpPr>
            <a:spLocks noGrp="1"/>
          </p:cNvSpPr>
          <p:nvPr>
            <p:ph type="body" sz="quarter" idx="23"/>
          </p:nvPr>
        </p:nvSpPr>
        <p:spPr/>
        <p:txBody>
          <a:bodyPr/>
          <a:lstStyle/>
          <a:p>
            <a:endParaRPr lang="de-DE"/>
          </a:p>
        </p:txBody>
      </p:sp>
      <p:sp>
        <p:nvSpPr>
          <p:cNvPr id="12" name="Textplatzhalter 11"/>
          <p:cNvSpPr>
            <a:spLocks noGrp="1"/>
          </p:cNvSpPr>
          <p:nvPr>
            <p:ph type="body" sz="quarter" idx="24"/>
          </p:nvPr>
        </p:nvSpPr>
        <p:spPr/>
        <p:txBody>
          <a:bodyPr/>
          <a:lstStyle/>
          <a:p>
            <a:endParaRPr lang="de-DE"/>
          </a:p>
        </p:txBody>
      </p:sp>
      <p:sp>
        <p:nvSpPr>
          <p:cNvPr id="13" name="Textplatzhalter 12"/>
          <p:cNvSpPr>
            <a:spLocks noGrp="1"/>
          </p:cNvSpPr>
          <p:nvPr>
            <p:ph type="body" sz="quarter" idx="25"/>
          </p:nvPr>
        </p:nvSpPr>
        <p:spPr/>
        <p:txBody>
          <a:bodyPr/>
          <a:lstStyle/>
          <a:p>
            <a:endParaRPr lang="de-DE"/>
          </a:p>
        </p:txBody>
      </p:sp>
      <p:sp>
        <p:nvSpPr>
          <p:cNvPr id="14" name="Textplatzhalter 13"/>
          <p:cNvSpPr>
            <a:spLocks noGrp="1"/>
          </p:cNvSpPr>
          <p:nvPr>
            <p:ph type="body" sz="quarter" idx="10"/>
          </p:nvPr>
        </p:nvSpPr>
        <p:spPr/>
        <p:txBody>
          <a:bodyPr/>
          <a:lstStyle/>
          <a:p>
            <a:endParaRPr lang="de-DE"/>
          </a:p>
        </p:txBody>
      </p:sp>
      <p:sp>
        <p:nvSpPr>
          <p:cNvPr id="15" name="Titel 14"/>
          <p:cNvSpPr>
            <a:spLocks noGrp="1"/>
          </p:cNvSpPr>
          <p:nvPr>
            <p:ph type="title"/>
          </p:nvPr>
        </p:nvSpPr>
        <p:spPr/>
        <p:txBody>
          <a:bodyPr/>
          <a:lstStyle/>
          <a:p>
            <a:endParaRPr lang="de-DE"/>
          </a:p>
        </p:txBody>
      </p:sp>
      <p:sp>
        <p:nvSpPr>
          <p:cNvPr id="16" name="Textplatzhalter 15"/>
          <p:cNvSpPr>
            <a:spLocks noGrp="1"/>
          </p:cNvSpPr>
          <p:nvPr>
            <p:ph type="body" sz="quarter" idx="11"/>
          </p:nvPr>
        </p:nvSpPr>
        <p:spPr/>
        <p:txBody>
          <a:bodyPr/>
          <a:lstStyle/>
          <a:p>
            <a:endParaRPr lang="de-DE"/>
          </a:p>
        </p:txBody>
      </p:sp>
      <p:sp>
        <p:nvSpPr>
          <p:cNvPr id="17" name="Bildplatzhalter 16"/>
          <p:cNvSpPr>
            <a:spLocks noGrp="1"/>
          </p:cNvSpPr>
          <p:nvPr>
            <p:ph type="pic" sz="quarter" idx="28"/>
          </p:nvPr>
        </p:nvSpPr>
        <p:spPr/>
      </p:sp>
      <p:sp>
        <p:nvSpPr>
          <p:cNvPr id="18" name="Bildplatzhalter 17"/>
          <p:cNvSpPr>
            <a:spLocks noGrp="1"/>
          </p:cNvSpPr>
          <p:nvPr>
            <p:ph type="pic" sz="quarter" idx="29"/>
          </p:nvPr>
        </p:nvSpPr>
        <p:spPr/>
      </p:sp>
      <p:sp>
        <p:nvSpPr>
          <p:cNvPr id="19" name="Bildplatzhalter 18"/>
          <p:cNvSpPr>
            <a:spLocks noGrp="1"/>
          </p:cNvSpPr>
          <p:nvPr>
            <p:ph type="pic" sz="quarter" idx="27"/>
          </p:nvPr>
        </p:nvSpPr>
        <p:spPr/>
      </p:sp>
    </p:spTree>
    <p:extLst>
      <p:ext uri="{BB962C8B-B14F-4D97-AF65-F5344CB8AC3E}">
        <p14:creationId xmlns:p14="http://schemas.microsoft.com/office/powerpoint/2010/main" val="1865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p:txBody>
          <a:bodyPr/>
          <a:lstStyle/>
          <a:p>
            <a:endParaRPr lang="de-DE"/>
          </a:p>
        </p:txBody>
      </p:sp>
      <p:sp>
        <p:nvSpPr>
          <p:cNvPr id="3" name="Textplatzhalter 2"/>
          <p:cNvSpPr>
            <a:spLocks noGrp="1"/>
          </p:cNvSpPr>
          <p:nvPr>
            <p:ph type="body" sz="quarter" idx="15"/>
          </p:nvPr>
        </p:nvSpPr>
        <p:spPr/>
        <p:txBody>
          <a:bodyPr/>
          <a:lstStyle/>
          <a:p>
            <a:endParaRPr lang="de-DE"/>
          </a:p>
        </p:txBody>
      </p:sp>
      <p:sp>
        <p:nvSpPr>
          <p:cNvPr id="4" name="Textplatzhalter 3"/>
          <p:cNvSpPr>
            <a:spLocks noGrp="1"/>
          </p:cNvSpPr>
          <p:nvPr>
            <p:ph type="body" sz="quarter" idx="16"/>
          </p:nvPr>
        </p:nvSpPr>
        <p:spPr/>
        <p:txBody>
          <a:bodyPr/>
          <a:lstStyle/>
          <a:p>
            <a:endParaRPr lang="de-DE"/>
          </a:p>
        </p:txBody>
      </p:sp>
      <p:sp>
        <p:nvSpPr>
          <p:cNvPr id="5" name="Textplatzhalter 4"/>
          <p:cNvSpPr>
            <a:spLocks noGrp="1"/>
          </p:cNvSpPr>
          <p:nvPr>
            <p:ph type="body" sz="quarter" idx="17"/>
          </p:nvPr>
        </p:nvSpPr>
        <p:spPr/>
        <p:txBody>
          <a:bodyPr/>
          <a:lstStyle/>
          <a:p>
            <a:endParaRPr lang="de-DE"/>
          </a:p>
        </p:txBody>
      </p:sp>
      <p:sp>
        <p:nvSpPr>
          <p:cNvPr id="6" name="Textplatzhalter 5"/>
          <p:cNvSpPr>
            <a:spLocks noGrp="1"/>
          </p:cNvSpPr>
          <p:nvPr>
            <p:ph type="body" sz="quarter" idx="18"/>
          </p:nvPr>
        </p:nvSpPr>
        <p:spPr/>
        <p:txBody>
          <a:bodyPr/>
          <a:lstStyle/>
          <a:p>
            <a:endParaRPr lang="de-DE"/>
          </a:p>
        </p:txBody>
      </p:sp>
      <p:sp>
        <p:nvSpPr>
          <p:cNvPr id="7" name="Textplatzhalter 6"/>
          <p:cNvSpPr>
            <a:spLocks noGrp="1"/>
          </p:cNvSpPr>
          <p:nvPr>
            <p:ph type="body" sz="quarter" idx="19"/>
          </p:nvPr>
        </p:nvSpPr>
        <p:spPr/>
        <p:txBody>
          <a:bodyPr/>
          <a:lstStyle/>
          <a:p>
            <a:endParaRPr lang="de-DE"/>
          </a:p>
        </p:txBody>
      </p:sp>
      <p:sp>
        <p:nvSpPr>
          <p:cNvPr id="8" name="Textplatzhalter 7"/>
          <p:cNvSpPr>
            <a:spLocks noGrp="1"/>
          </p:cNvSpPr>
          <p:nvPr>
            <p:ph type="body" sz="quarter" idx="20"/>
          </p:nvPr>
        </p:nvSpPr>
        <p:spPr/>
        <p:txBody>
          <a:bodyPr/>
          <a:lstStyle/>
          <a:p>
            <a:endParaRPr lang="de-DE"/>
          </a:p>
        </p:txBody>
      </p:sp>
      <p:sp>
        <p:nvSpPr>
          <p:cNvPr id="9" name="Textplatzhalter 8"/>
          <p:cNvSpPr>
            <a:spLocks noGrp="1"/>
          </p:cNvSpPr>
          <p:nvPr>
            <p:ph type="body" sz="quarter" idx="21"/>
          </p:nvPr>
        </p:nvSpPr>
        <p:spPr/>
        <p:txBody>
          <a:bodyPr/>
          <a:lstStyle/>
          <a:p>
            <a:endParaRPr lang="de-DE"/>
          </a:p>
        </p:txBody>
      </p:sp>
      <p:sp>
        <p:nvSpPr>
          <p:cNvPr id="10" name="Textplatzhalter 9"/>
          <p:cNvSpPr>
            <a:spLocks noGrp="1"/>
          </p:cNvSpPr>
          <p:nvPr>
            <p:ph type="body" sz="quarter" idx="10"/>
          </p:nvPr>
        </p:nvSpPr>
        <p:spPr/>
        <p:txBody>
          <a:bodyPr/>
          <a:lstStyle/>
          <a:p>
            <a:endParaRPr lang="de-DE"/>
          </a:p>
        </p:txBody>
      </p:sp>
      <p:sp>
        <p:nvSpPr>
          <p:cNvPr id="11" name="Titel 10"/>
          <p:cNvSpPr>
            <a:spLocks noGrp="1"/>
          </p:cNvSpPr>
          <p:nvPr>
            <p:ph type="title"/>
          </p:nvPr>
        </p:nvSpPr>
        <p:spPr/>
        <p:txBody>
          <a:bodyPr/>
          <a:lstStyle/>
          <a:p>
            <a:endParaRPr lang="de-DE"/>
          </a:p>
        </p:txBody>
      </p:sp>
      <p:sp>
        <p:nvSpPr>
          <p:cNvPr id="12" name="Textplatzhalter 11"/>
          <p:cNvSpPr>
            <a:spLocks noGrp="1"/>
          </p:cNvSpPr>
          <p:nvPr>
            <p:ph type="body" sz="quarter" idx="11"/>
          </p:nvPr>
        </p:nvSpPr>
        <p:spPr/>
        <p:txBody>
          <a:bodyPr/>
          <a:lstStyle/>
          <a:p>
            <a:endParaRPr lang="de-DE"/>
          </a:p>
        </p:txBody>
      </p:sp>
      <p:sp>
        <p:nvSpPr>
          <p:cNvPr id="13" name="Textplatzhalter 12"/>
          <p:cNvSpPr>
            <a:spLocks noGrp="1"/>
          </p:cNvSpPr>
          <p:nvPr>
            <p:ph type="body" sz="quarter" idx="22"/>
          </p:nvPr>
        </p:nvSpPr>
        <p:spPr/>
        <p:txBody>
          <a:bodyPr/>
          <a:lstStyle/>
          <a:p>
            <a:endParaRPr lang="de-DE"/>
          </a:p>
        </p:txBody>
      </p:sp>
      <p:sp>
        <p:nvSpPr>
          <p:cNvPr id="14" name="Textplatzhalter 13"/>
          <p:cNvSpPr>
            <a:spLocks noGrp="1"/>
          </p:cNvSpPr>
          <p:nvPr>
            <p:ph type="body" sz="quarter" idx="23"/>
          </p:nvPr>
        </p:nvSpPr>
        <p:spPr/>
        <p:txBody>
          <a:bodyPr/>
          <a:lstStyle/>
          <a:p>
            <a:endParaRPr lang="de-DE"/>
          </a:p>
        </p:txBody>
      </p:sp>
      <p:sp>
        <p:nvSpPr>
          <p:cNvPr id="15" name="Textplatzhalter 14"/>
          <p:cNvSpPr>
            <a:spLocks noGrp="1"/>
          </p:cNvSpPr>
          <p:nvPr>
            <p:ph type="body" sz="quarter" idx="24"/>
          </p:nvPr>
        </p:nvSpPr>
        <p:spPr/>
        <p:txBody>
          <a:bodyPr/>
          <a:lstStyle/>
          <a:p>
            <a:endParaRPr lang="de-DE"/>
          </a:p>
        </p:txBody>
      </p:sp>
      <p:sp>
        <p:nvSpPr>
          <p:cNvPr id="16" name="Textplatzhalter 15"/>
          <p:cNvSpPr>
            <a:spLocks noGrp="1"/>
          </p:cNvSpPr>
          <p:nvPr>
            <p:ph type="body" sz="quarter" idx="25"/>
          </p:nvPr>
        </p:nvSpPr>
        <p:spPr/>
        <p:txBody>
          <a:bodyPr/>
          <a:lstStyle/>
          <a:p>
            <a:endParaRPr lang="de-DE"/>
          </a:p>
        </p:txBody>
      </p:sp>
      <p:sp>
        <p:nvSpPr>
          <p:cNvPr id="17" name="Bildplatzhalter 16"/>
          <p:cNvSpPr>
            <a:spLocks noGrp="1"/>
          </p:cNvSpPr>
          <p:nvPr>
            <p:ph type="pic" sz="quarter" idx="28"/>
          </p:nvPr>
        </p:nvSpPr>
        <p:spPr/>
      </p:sp>
      <p:sp>
        <p:nvSpPr>
          <p:cNvPr id="18" name="Bildplatzhalter 17"/>
          <p:cNvSpPr>
            <a:spLocks noGrp="1"/>
          </p:cNvSpPr>
          <p:nvPr>
            <p:ph type="pic" sz="quarter" idx="29"/>
          </p:nvPr>
        </p:nvSpPr>
        <p:spPr/>
      </p:sp>
    </p:spTree>
    <p:extLst>
      <p:ext uri="{BB962C8B-B14F-4D97-AF65-F5344CB8AC3E}">
        <p14:creationId xmlns:p14="http://schemas.microsoft.com/office/powerpoint/2010/main" val="218103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endParaRPr lang="de-DE"/>
          </a:p>
        </p:txBody>
      </p:sp>
      <p:sp>
        <p:nvSpPr>
          <p:cNvPr id="3" name="Textplatzhalter 2"/>
          <p:cNvSpPr>
            <a:spLocks noGrp="1"/>
          </p:cNvSpPr>
          <p:nvPr>
            <p:ph type="body" sz="quarter" idx="13"/>
          </p:nvPr>
        </p:nvSpPr>
        <p:spPr/>
        <p:txBody>
          <a:bodyPr/>
          <a:lstStyle/>
          <a:p>
            <a:endParaRPr lang="de-DE"/>
          </a:p>
        </p:txBody>
      </p:sp>
      <p:sp>
        <p:nvSpPr>
          <p:cNvPr id="4" name="Textplatzhalter 3"/>
          <p:cNvSpPr>
            <a:spLocks noGrp="1"/>
          </p:cNvSpPr>
          <p:nvPr>
            <p:ph type="body" sz="quarter" idx="15"/>
          </p:nvPr>
        </p:nvSpPr>
        <p:spPr/>
        <p:txBody>
          <a:bodyPr/>
          <a:lstStyle/>
          <a:p>
            <a:endParaRPr lang="de-DE"/>
          </a:p>
        </p:txBody>
      </p:sp>
      <p:sp>
        <p:nvSpPr>
          <p:cNvPr id="5" name="Textplatzhalter 4"/>
          <p:cNvSpPr>
            <a:spLocks noGrp="1"/>
          </p:cNvSpPr>
          <p:nvPr>
            <p:ph type="body" sz="quarter" idx="16"/>
          </p:nvPr>
        </p:nvSpPr>
        <p:spPr/>
        <p:txBody>
          <a:bodyPr/>
          <a:lstStyle/>
          <a:p>
            <a:endParaRPr lang="de-DE"/>
          </a:p>
        </p:txBody>
      </p:sp>
      <p:sp>
        <p:nvSpPr>
          <p:cNvPr id="6" name="Textplatzhalter 5"/>
          <p:cNvSpPr>
            <a:spLocks noGrp="1"/>
          </p:cNvSpPr>
          <p:nvPr>
            <p:ph type="body" sz="quarter" idx="17"/>
          </p:nvPr>
        </p:nvSpPr>
        <p:spPr/>
        <p:txBody>
          <a:bodyPr/>
          <a:lstStyle/>
          <a:p>
            <a:endParaRPr lang="de-DE"/>
          </a:p>
        </p:txBody>
      </p:sp>
      <p:sp>
        <p:nvSpPr>
          <p:cNvPr id="7" name="Textplatzhalter 6"/>
          <p:cNvSpPr>
            <a:spLocks noGrp="1"/>
          </p:cNvSpPr>
          <p:nvPr>
            <p:ph type="body" sz="quarter" idx="18"/>
          </p:nvPr>
        </p:nvSpPr>
        <p:spPr/>
        <p:txBody>
          <a:bodyPr/>
          <a:lstStyle/>
          <a:p>
            <a:endParaRPr lang="de-DE"/>
          </a:p>
        </p:txBody>
      </p:sp>
      <p:sp>
        <p:nvSpPr>
          <p:cNvPr id="8" name="Textplatzhalter 7"/>
          <p:cNvSpPr>
            <a:spLocks noGrp="1"/>
          </p:cNvSpPr>
          <p:nvPr>
            <p:ph type="body" sz="quarter" idx="19"/>
          </p:nvPr>
        </p:nvSpPr>
        <p:spPr/>
        <p:txBody>
          <a:bodyPr/>
          <a:lstStyle/>
          <a:p>
            <a:endParaRPr lang="de-DE"/>
          </a:p>
        </p:txBody>
      </p:sp>
      <p:sp>
        <p:nvSpPr>
          <p:cNvPr id="9" name="Textplatzhalter 8"/>
          <p:cNvSpPr>
            <a:spLocks noGrp="1"/>
          </p:cNvSpPr>
          <p:nvPr>
            <p:ph type="body" sz="quarter" idx="20"/>
          </p:nvPr>
        </p:nvSpPr>
        <p:spPr/>
        <p:txBody>
          <a:bodyPr/>
          <a:lstStyle/>
          <a:p>
            <a:endParaRPr lang="de-DE"/>
          </a:p>
        </p:txBody>
      </p:sp>
      <p:sp>
        <p:nvSpPr>
          <p:cNvPr id="10" name="Textplatzhalter 9"/>
          <p:cNvSpPr>
            <a:spLocks noGrp="1"/>
          </p:cNvSpPr>
          <p:nvPr>
            <p:ph type="body" sz="quarter" idx="21"/>
          </p:nvPr>
        </p:nvSpPr>
        <p:spPr/>
        <p:txBody>
          <a:bodyPr/>
          <a:lstStyle/>
          <a:p>
            <a:endParaRPr lang="de-DE"/>
          </a:p>
        </p:txBody>
      </p:sp>
      <p:sp>
        <p:nvSpPr>
          <p:cNvPr id="11" name="Textplatzhalter 10"/>
          <p:cNvSpPr>
            <a:spLocks noGrp="1"/>
          </p:cNvSpPr>
          <p:nvPr>
            <p:ph type="body" sz="quarter" idx="22"/>
          </p:nvPr>
        </p:nvSpPr>
        <p:spPr/>
        <p:txBody>
          <a:bodyPr/>
          <a:lstStyle/>
          <a:p>
            <a:endParaRPr lang="de-DE"/>
          </a:p>
        </p:txBody>
      </p:sp>
      <p:sp>
        <p:nvSpPr>
          <p:cNvPr id="12" name="Textplatzhalter 11"/>
          <p:cNvSpPr>
            <a:spLocks noGrp="1"/>
          </p:cNvSpPr>
          <p:nvPr>
            <p:ph type="body" sz="quarter" idx="23"/>
          </p:nvPr>
        </p:nvSpPr>
        <p:spPr/>
        <p:txBody>
          <a:bodyPr/>
          <a:lstStyle/>
          <a:p>
            <a:endParaRPr lang="de-DE"/>
          </a:p>
        </p:txBody>
      </p:sp>
      <p:sp>
        <p:nvSpPr>
          <p:cNvPr id="13" name="Textplatzhalter 12"/>
          <p:cNvSpPr>
            <a:spLocks noGrp="1"/>
          </p:cNvSpPr>
          <p:nvPr>
            <p:ph type="body" sz="quarter" idx="24"/>
          </p:nvPr>
        </p:nvSpPr>
        <p:spPr/>
        <p:txBody>
          <a:bodyPr/>
          <a:lstStyle/>
          <a:p>
            <a:endParaRPr lang="de-DE"/>
          </a:p>
        </p:txBody>
      </p:sp>
      <p:sp>
        <p:nvSpPr>
          <p:cNvPr id="14" name="Textplatzhalter 13"/>
          <p:cNvSpPr>
            <a:spLocks noGrp="1"/>
          </p:cNvSpPr>
          <p:nvPr>
            <p:ph type="body" sz="quarter" idx="25"/>
          </p:nvPr>
        </p:nvSpPr>
        <p:spPr/>
        <p:txBody>
          <a:bodyPr/>
          <a:lstStyle/>
          <a:p>
            <a:endParaRPr lang="de-DE"/>
          </a:p>
        </p:txBody>
      </p:sp>
      <p:sp>
        <p:nvSpPr>
          <p:cNvPr id="15" name="Textplatzhalter 14"/>
          <p:cNvSpPr>
            <a:spLocks noGrp="1"/>
          </p:cNvSpPr>
          <p:nvPr>
            <p:ph type="body" sz="quarter" idx="26"/>
          </p:nvPr>
        </p:nvSpPr>
        <p:spPr/>
        <p:txBody>
          <a:bodyPr/>
          <a:lstStyle/>
          <a:p>
            <a:endParaRPr lang="de-DE"/>
          </a:p>
        </p:txBody>
      </p:sp>
      <p:sp>
        <p:nvSpPr>
          <p:cNvPr id="16" name="Textplatzhalter 15"/>
          <p:cNvSpPr>
            <a:spLocks noGrp="1"/>
          </p:cNvSpPr>
          <p:nvPr>
            <p:ph type="body" sz="quarter" idx="10"/>
          </p:nvPr>
        </p:nvSpPr>
        <p:spPr/>
        <p:txBody>
          <a:bodyPr/>
          <a:lstStyle/>
          <a:p>
            <a:endParaRPr lang="de-DE"/>
          </a:p>
        </p:txBody>
      </p:sp>
      <p:sp>
        <p:nvSpPr>
          <p:cNvPr id="17" name="Titel 16"/>
          <p:cNvSpPr>
            <a:spLocks noGrp="1"/>
          </p:cNvSpPr>
          <p:nvPr>
            <p:ph type="title"/>
          </p:nvPr>
        </p:nvSpPr>
        <p:spPr/>
        <p:txBody>
          <a:bodyPr/>
          <a:lstStyle/>
          <a:p>
            <a:endParaRPr lang="de-DE"/>
          </a:p>
        </p:txBody>
      </p:sp>
      <p:sp>
        <p:nvSpPr>
          <p:cNvPr id="18" name="Textplatzhalter 17"/>
          <p:cNvSpPr>
            <a:spLocks noGrp="1"/>
          </p:cNvSpPr>
          <p:nvPr>
            <p:ph type="body" sz="quarter" idx="11"/>
          </p:nvPr>
        </p:nvSpPr>
        <p:spPr/>
        <p:txBody>
          <a:bodyPr/>
          <a:lstStyle/>
          <a:p>
            <a:endParaRPr lang="de-DE"/>
          </a:p>
        </p:txBody>
      </p:sp>
      <p:sp>
        <p:nvSpPr>
          <p:cNvPr id="19" name="Bildplatzhalter 18"/>
          <p:cNvSpPr>
            <a:spLocks noGrp="1"/>
          </p:cNvSpPr>
          <p:nvPr>
            <p:ph type="pic" sz="quarter" idx="27"/>
          </p:nvPr>
        </p:nvSpPr>
        <p:spPr/>
      </p:sp>
      <p:sp>
        <p:nvSpPr>
          <p:cNvPr id="20" name="Bildplatzhalter 19"/>
          <p:cNvSpPr>
            <a:spLocks noGrp="1"/>
          </p:cNvSpPr>
          <p:nvPr>
            <p:ph type="pic" sz="quarter" idx="28"/>
          </p:nvPr>
        </p:nvSpPr>
        <p:spPr/>
      </p:sp>
    </p:spTree>
    <p:extLst>
      <p:ext uri="{BB962C8B-B14F-4D97-AF65-F5344CB8AC3E}">
        <p14:creationId xmlns:p14="http://schemas.microsoft.com/office/powerpoint/2010/main" val="424451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p:txBody>
          <a:bodyPr/>
          <a:lstStyle/>
          <a:p>
            <a:endParaRPr lang="de-DE"/>
          </a:p>
        </p:txBody>
      </p:sp>
      <p:sp>
        <p:nvSpPr>
          <p:cNvPr id="3" name="Textplatzhalter 2"/>
          <p:cNvSpPr>
            <a:spLocks noGrp="1"/>
          </p:cNvSpPr>
          <p:nvPr>
            <p:ph type="body" sz="quarter" idx="13"/>
          </p:nvPr>
        </p:nvSpPr>
        <p:spPr/>
        <p:txBody>
          <a:bodyPr/>
          <a:lstStyle/>
          <a:p>
            <a:endParaRPr lang="de-DE"/>
          </a:p>
        </p:txBody>
      </p:sp>
      <p:sp>
        <p:nvSpPr>
          <p:cNvPr id="4" name="Textplatzhalter 3"/>
          <p:cNvSpPr>
            <a:spLocks noGrp="1"/>
          </p:cNvSpPr>
          <p:nvPr>
            <p:ph type="body" sz="quarter" idx="16"/>
          </p:nvPr>
        </p:nvSpPr>
        <p:spPr/>
        <p:txBody>
          <a:bodyPr/>
          <a:lstStyle/>
          <a:p>
            <a:endParaRPr lang="de-DE"/>
          </a:p>
        </p:txBody>
      </p:sp>
      <p:sp>
        <p:nvSpPr>
          <p:cNvPr id="5" name="Textplatzhalter 4"/>
          <p:cNvSpPr>
            <a:spLocks noGrp="1"/>
          </p:cNvSpPr>
          <p:nvPr>
            <p:ph type="body" sz="quarter" idx="17"/>
          </p:nvPr>
        </p:nvSpPr>
        <p:spPr/>
        <p:txBody>
          <a:bodyPr/>
          <a:lstStyle/>
          <a:p>
            <a:endParaRPr lang="de-DE"/>
          </a:p>
        </p:txBody>
      </p:sp>
      <p:sp>
        <p:nvSpPr>
          <p:cNvPr id="6" name="Textplatzhalter 5"/>
          <p:cNvSpPr>
            <a:spLocks noGrp="1"/>
          </p:cNvSpPr>
          <p:nvPr>
            <p:ph type="body" sz="quarter" idx="18"/>
          </p:nvPr>
        </p:nvSpPr>
        <p:spPr/>
        <p:txBody>
          <a:bodyPr/>
          <a:lstStyle/>
          <a:p>
            <a:endParaRPr lang="de-DE"/>
          </a:p>
        </p:txBody>
      </p:sp>
      <p:sp>
        <p:nvSpPr>
          <p:cNvPr id="7" name="Textplatzhalter 6"/>
          <p:cNvSpPr>
            <a:spLocks noGrp="1"/>
          </p:cNvSpPr>
          <p:nvPr>
            <p:ph type="body" sz="quarter" idx="19"/>
          </p:nvPr>
        </p:nvSpPr>
        <p:spPr/>
        <p:txBody>
          <a:bodyPr/>
          <a:lstStyle/>
          <a:p>
            <a:endParaRPr lang="de-DE"/>
          </a:p>
        </p:txBody>
      </p:sp>
      <p:sp>
        <p:nvSpPr>
          <p:cNvPr id="8" name="Textplatzhalter 7"/>
          <p:cNvSpPr>
            <a:spLocks noGrp="1"/>
          </p:cNvSpPr>
          <p:nvPr>
            <p:ph type="body" sz="quarter" idx="20"/>
          </p:nvPr>
        </p:nvSpPr>
        <p:spPr/>
        <p:txBody>
          <a:bodyPr/>
          <a:lstStyle/>
          <a:p>
            <a:endParaRPr lang="de-DE"/>
          </a:p>
        </p:txBody>
      </p:sp>
      <p:sp>
        <p:nvSpPr>
          <p:cNvPr id="9" name="Textplatzhalter 8"/>
          <p:cNvSpPr>
            <a:spLocks noGrp="1"/>
          </p:cNvSpPr>
          <p:nvPr>
            <p:ph type="body" sz="quarter" idx="21"/>
          </p:nvPr>
        </p:nvSpPr>
        <p:spPr/>
        <p:txBody>
          <a:bodyPr/>
          <a:lstStyle/>
          <a:p>
            <a:endParaRPr lang="de-DE"/>
          </a:p>
        </p:txBody>
      </p:sp>
      <p:sp>
        <p:nvSpPr>
          <p:cNvPr id="10" name="Textplatzhalter 9"/>
          <p:cNvSpPr>
            <a:spLocks noGrp="1"/>
          </p:cNvSpPr>
          <p:nvPr>
            <p:ph type="body" sz="quarter" idx="22"/>
          </p:nvPr>
        </p:nvSpPr>
        <p:spPr/>
        <p:txBody>
          <a:bodyPr/>
          <a:lstStyle/>
          <a:p>
            <a:endParaRPr lang="de-DE"/>
          </a:p>
        </p:txBody>
      </p:sp>
      <p:sp>
        <p:nvSpPr>
          <p:cNvPr id="11" name="Textplatzhalter 10"/>
          <p:cNvSpPr>
            <a:spLocks noGrp="1"/>
          </p:cNvSpPr>
          <p:nvPr>
            <p:ph type="body" sz="quarter" idx="10"/>
          </p:nvPr>
        </p:nvSpPr>
        <p:spPr/>
        <p:txBody>
          <a:bodyPr/>
          <a:lstStyle/>
          <a:p>
            <a:endParaRPr lang="de-DE"/>
          </a:p>
        </p:txBody>
      </p:sp>
      <p:sp>
        <p:nvSpPr>
          <p:cNvPr id="12" name="Titel 11"/>
          <p:cNvSpPr>
            <a:spLocks noGrp="1"/>
          </p:cNvSpPr>
          <p:nvPr>
            <p:ph type="title"/>
          </p:nvPr>
        </p:nvSpPr>
        <p:spPr/>
        <p:txBody>
          <a:bodyPr/>
          <a:lstStyle/>
          <a:p>
            <a:endParaRPr lang="de-DE"/>
          </a:p>
        </p:txBody>
      </p:sp>
      <p:sp>
        <p:nvSpPr>
          <p:cNvPr id="13" name="Textplatzhalter 12"/>
          <p:cNvSpPr>
            <a:spLocks noGrp="1"/>
          </p:cNvSpPr>
          <p:nvPr>
            <p:ph type="body" sz="quarter" idx="11"/>
          </p:nvPr>
        </p:nvSpPr>
        <p:spPr/>
        <p:txBody>
          <a:bodyPr/>
          <a:lstStyle/>
          <a:p>
            <a:endParaRPr lang="de-DE"/>
          </a:p>
        </p:txBody>
      </p:sp>
      <p:sp>
        <p:nvSpPr>
          <p:cNvPr id="14" name="Textplatzhalter 13"/>
          <p:cNvSpPr>
            <a:spLocks noGrp="1"/>
          </p:cNvSpPr>
          <p:nvPr>
            <p:ph type="body" sz="quarter" idx="22"/>
          </p:nvPr>
        </p:nvSpPr>
        <p:spPr/>
        <p:txBody>
          <a:bodyPr/>
          <a:lstStyle/>
          <a:p>
            <a:endParaRPr lang="de-DE"/>
          </a:p>
        </p:txBody>
      </p:sp>
      <p:sp>
        <p:nvSpPr>
          <p:cNvPr id="15" name="Textplatzhalter 14"/>
          <p:cNvSpPr>
            <a:spLocks noGrp="1"/>
          </p:cNvSpPr>
          <p:nvPr>
            <p:ph type="body" sz="quarter" idx="23"/>
          </p:nvPr>
        </p:nvSpPr>
        <p:spPr/>
        <p:txBody>
          <a:bodyPr/>
          <a:lstStyle/>
          <a:p>
            <a:endParaRPr lang="de-DE"/>
          </a:p>
        </p:txBody>
      </p:sp>
      <p:sp>
        <p:nvSpPr>
          <p:cNvPr id="16" name="Textplatzhalter 15"/>
          <p:cNvSpPr>
            <a:spLocks noGrp="1"/>
          </p:cNvSpPr>
          <p:nvPr>
            <p:ph type="body" sz="quarter" idx="24"/>
          </p:nvPr>
        </p:nvSpPr>
        <p:spPr/>
        <p:txBody>
          <a:bodyPr/>
          <a:lstStyle/>
          <a:p>
            <a:endParaRPr lang="de-DE"/>
          </a:p>
        </p:txBody>
      </p:sp>
      <p:sp>
        <p:nvSpPr>
          <p:cNvPr id="17" name="Textplatzhalter 16"/>
          <p:cNvSpPr>
            <a:spLocks noGrp="1"/>
          </p:cNvSpPr>
          <p:nvPr>
            <p:ph type="body" sz="quarter" idx="25"/>
          </p:nvPr>
        </p:nvSpPr>
        <p:spPr/>
        <p:txBody>
          <a:bodyPr/>
          <a:lstStyle/>
          <a:p>
            <a:endParaRPr lang="de-DE"/>
          </a:p>
        </p:txBody>
      </p:sp>
      <p:sp>
        <p:nvSpPr>
          <p:cNvPr id="18" name="Bildplatzhalter 17"/>
          <p:cNvSpPr>
            <a:spLocks noGrp="1"/>
          </p:cNvSpPr>
          <p:nvPr>
            <p:ph type="pic" sz="quarter" idx="26"/>
          </p:nvPr>
        </p:nvSpPr>
        <p:spPr/>
      </p:sp>
      <p:sp>
        <p:nvSpPr>
          <p:cNvPr id="19" name="Bildplatzhalter 18"/>
          <p:cNvSpPr>
            <a:spLocks noGrp="1"/>
          </p:cNvSpPr>
          <p:nvPr>
            <p:ph type="pic" sz="quarter" idx="28"/>
          </p:nvPr>
        </p:nvSpPr>
        <p:spPr/>
      </p:sp>
    </p:spTree>
    <p:extLst>
      <p:ext uri="{BB962C8B-B14F-4D97-AF65-F5344CB8AC3E}">
        <p14:creationId xmlns:p14="http://schemas.microsoft.com/office/powerpoint/2010/main" val="82952131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nutzerdefiniert 2">
      <a:majorFont>
        <a:latin typeface="Barlow SemiBold"/>
        <a:ea typeface="DejaVu Sans"/>
        <a:cs typeface="DejaVu Sans"/>
      </a:majorFont>
      <a:minorFont>
        <a:latin typeface="Open Sans"/>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enutzerdefiniert 2">
      <a:majorFont>
        <a:latin typeface="Barlow SemiBold"/>
        <a:ea typeface="DejaVu Sans"/>
        <a:cs typeface="DejaVu Sans"/>
      </a:majorFont>
      <a:minorFont>
        <a:latin typeface="Open Sans"/>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BEE476C9DF2F248B265B4A3C7AC3448" ma:contentTypeVersion="14" ma:contentTypeDescription="Ein neues Dokument erstellen." ma:contentTypeScope="" ma:versionID="a1fd9b0cb497116512f169751a95e805">
  <xsd:schema xmlns:xsd="http://www.w3.org/2001/XMLSchema" xmlns:xs="http://www.w3.org/2001/XMLSchema" xmlns:p="http://schemas.microsoft.com/office/2006/metadata/properties" xmlns:ns1="http://schemas.microsoft.com/sharepoint/v3" xmlns:ns2="a086261e-0429-4196-aa9d-895edc846c16" xmlns:ns3="4b153e0b-42ac-45af-86a9-1cc580bb5ed9" targetNamespace="http://schemas.microsoft.com/office/2006/metadata/properties" ma:root="true" ma:fieldsID="3c373ef873deb5250b49ce40ca92b464" ns1:_="" ns2:_="" ns3:_="">
    <xsd:import namespace="http://schemas.microsoft.com/sharepoint/v3"/>
    <xsd:import namespace="a086261e-0429-4196-aa9d-895edc846c16"/>
    <xsd:import namespace="4b153e0b-42ac-45af-86a9-1cc580bb5ed9"/>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Geplantes Startdatum" ma:description="Geplantes Startdatum ist eine Websitespalte, die über das Feature zum Veröffentlichen erstellt wird. Es wird zur Angabe des Datums und der Uhrzeit verwendet, wann diese Seite Besuchern zum ersten Mal angezeigt wird." ma:internalName="PublishingStartDate">
      <xsd:simpleType>
        <xsd:restriction base="dms:Unknown"/>
      </xsd:simpleType>
    </xsd:element>
    <xsd:element name="PublishingExpirationDate" ma:index="12" nillable="true" ma:displayName="Geplantes Enddatum" ma:description="Geplantes Enddatum ist eine Websitespalte, die über das Feature zum Veröffentlichen erstellt wird. Es wird zur Angabe des Datums und der Uhrzeit verwendet, wann diese Seite Besuchern nicht mehr angezeigt wird."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086261e-0429-4196-aa9d-895edc846c16" elementFormDefault="qualified">
    <xsd:import namespace="http://schemas.microsoft.com/office/2006/documentManagement/types"/>
    <xsd:import namespace="http://schemas.microsoft.com/office/infopath/2007/PartnerControls"/>
    <xsd:element name="_dlc_DocId" ma:index="8" nillable="true" ma:displayName="Wert der Dokument-ID" ma:description="Der Wert der diesem Element zugewiesenen Dokument-ID." ma:internalName="_dlc_DocId" ma:readOnly="true">
      <xsd:simpleType>
        <xsd:restriction base="dms:Text"/>
      </xsd:simpleType>
    </xsd:element>
    <xsd:element name="_dlc_DocIdUrl" ma:index="9"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Beständige ID" ma:description="ID beim Hinzufügen beibehalten."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b153e0b-42ac-45af-86a9-1cc580bb5ed9" elementFormDefault="qualified">
    <xsd:import namespace="http://schemas.microsoft.com/office/2006/documentManagement/types"/>
    <xsd:import namespace="http://schemas.microsoft.com/office/infopath/2007/PartnerControls"/>
    <xsd:element name="SharedWithUsers" ma:index="13"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a086261e-0429-4196-aa9d-895edc846c16">ZIHTEAMSITE-196109956-2515</_dlc_DocId>
    <_dlc_DocIdUrl xmlns="a086261e-0429-4196-aa9d-895edc846c16">
      <Url>https://sharepoint.tu-dresden.de/sites/zih/projekte/scads/_layouts/15/DocIdRedir.aspx?ID=ZIHTEAMSITE-196109956-2515</Url>
      <Description>ZIHTEAMSITE-196109956-2515</Description>
    </_dlc_DocIdUrl>
  </documentManagement>
</p:properties>
</file>

<file path=customXml/itemProps1.xml><?xml version="1.0" encoding="utf-8"?>
<ds:datastoreItem xmlns:ds="http://schemas.openxmlformats.org/officeDocument/2006/customXml" ds:itemID="{83B57298-DC84-4270-B4EF-B492DF0026DB}"/>
</file>

<file path=customXml/itemProps2.xml><?xml version="1.0" encoding="utf-8"?>
<ds:datastoreItem xmlns:ds="http://schemas.openxmlformats.org/officeDocument/2006/customXml" ds:itemID="{9EDEE9AE-567D-4042-870A-1CD7FE3AFCF0}"/>
</file>

<file path=customXml/itemProps3.xml><?xml version="1.0" encoding="utf-8"?>
<ds:datastoreItem xmlns:ds="http://schemas.openxmlformats.org/officeDocument/2006/customXml" ds:itemID="{C0E4CC4D-168A-4F27-917A-D893EA741124}"/>
</file>

<file path=customXml/itemProps4.xml><?xml version="1.0" encoding="utf-8"?>
<ds:datastoreItem xmlns:ds="http://schemas.openxmlformats.org/officeDocument/2006/customXml" ds:itemID="{1C516FC8-8C03-49FF-B2F7-EACB1D5A11B7}"/>
</file>

<file path=docProps/app.xml><?xml version="1.0" encoding="utf-8"?>
<Properties xmlns="http://schemas.openxmlformats.org/officeDocument/2006/extended-properties" xmlns:vt="http://schemas.openxmlformats.org/officeDocument/2006/docPropsVTypes">
  <Template/>
  <TotalTime>0</TotalTime>
  <Words>2</Words>
  <Application>Microsoft Office PowerPoint</Application>
  <PresentationFormat>Benutzerdefiniert</PresentationFormat>
  <Paragraphs>2</Paragraphs>
  <Slides>7</Slides>
  <Notes>1</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7</vt:i4>
      </vt:variant>
    </vt:vector>
  </HeadingPairs>
  <TitlesOfParts>
    <vt:vector size="16" baseType="lpstr">
      <vt:lpstr>Arial</vt:lpstr>
      <vt:lpstr>Barlow Medium</vt:lpstr>
      <vt:lpstr>Barlow SemiBold</vt:lpstr>
      <vt:lpstr>Calibri</vt:lpstr>
      <vt:lpstr>DejaVu Sans</vt:lpstr>
      <vt:lpstr>Open Sans</vt:lpstr>
      <vt:lpstr>Open Sans Light</vt:lpstr>
      <vt:lpstr>Office Theme</vt:lpstr>
      <vt:lpstr>1_Office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ÜBERSCHRIFT OMNE ANIMAL, SIMUL ATQUE</dc:title>
  <dc:subject/>
  <dc:creator>Jana Bendigs</dc:creator>
  <dc:description/>
  <cp:lastModifiedBy>Valentin</cp:lastModifiedBy>
  <cp:revision>82</cp:revision>
  <dcterms:created xsi:type="dcterms:W3CDTF">2021-10-01T11:52:41Z</dcterms:created>
  <dcterms:modified xsi:type="dcterms:W3CDTF">2023-06-30T09:43:31Z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0x0101003BEE476C9DF2F248B265B4A3C7AC3448</vt:lpwstr>
  </property>
  <property fmtid="{D5CDD505-2E9C-101B-9397-08002B2CF9AE}" pid="3" name="Created">
    <vt:filetime>2021-09-09T00:00:00Z</vt:filetime>
  </property>
  <property fmtid="{D5CDD505-2E9C-101B-9397-08002B2CF9AE}" pid="4" name="Creator">
    <vt:lpwstr>Adobe InDesign 16.4 (Macintosh)</vt:lpwstr>
  </property>
  <property fmtid="{D5CDD505-2E9C-101B-9397-08002B2CF9AE}" pid="5" name="HiddenSlides">
    <vt:i4>0</vt:i4>
  </property>
  <property fmtid="{D5CDD505-2E9C-101B-9397-08002B2CF9AE}" pid="6" name="HyperlinksChanged">
    <vt:bool>false</vt:bool>
  </property>
  <property fmtid="{D5CDD505-2E9C-101B-9397-08002B2CF9AE}" pid="7" name="LastSaved">
    <vt:filetime>2021-10-01T00:00:00Z</vt:filetime>
  </property>
  <property fmtid="{D5CDD505-2E9C-101B-9397-08002B2CF9AE}" pid="8" name="LinksUpToDate">
    <vt:bool>false</vt:bool>
  </property>
  <property fmtid="{D5CDD505-2E9C-101B-9397-08002B2CF9AE}" pid="9" name="MMClips">
    <vt:i4>0</vt:i4>
  </property>
  <property fmtid="{D5CDD505-2E9C-101B-9397-08002B2CF9AE}" pid="10" name="Notes">
    <vt:i4>1</vt:i4>
  </property>
  <property fmtid="{D5CDD505-2E9C-101B-9397-08002B2CF9AE}" pid="11" name="PresentationFormat">
    <vt:lpwstr>Benutzerdefiniert</vt:lpwstr>
  </property>
  <property fmtid="{D5CDD505-2E9C-101B-9397-08002B2CF9AE}" pid="12" name="ScaleCrop">
    <vt:bool>false</vt:bool>
  </property>
  <property fmtid="{D5CDD505-2E9C-101B-9397-08002B2CF9AE}" pid="13" name="ShareDoc">
    <vt:bool>false</vt:bool>
  </property>
  <property fmtid="{D5CDD505-2E9C-101B-9397-08002B2CF9AE}" pid="14" name="Slides">
    <vt:i4>2</vt:i4>
  </property>
  <property fmtid="{D5CDD505-2E9C-101B-9397-08002B2CF9AE}" pid="15" name="_dlc_DocIdItemGuid">
    <vt:lpwstr>bec1f586-8109-4e4e-b341-e6ff129c0a2b</vt:lpwstr>
  </property>
</Properties>
</file>